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5"/>
  </p:sldMasterIdLst>
  <p:notesMasterIdLst>
    <p:notesMasterId r:id="rId38"/>
  </p:notesMasterIdLst>
  <p:handoutMasterIdLst>
    <p:handoutMasterId r:id="rId39"/>
  </p:handoutMasterIdLst>
  <p:sldIdLst>
    <p:sldId id="4105" r:id="rId6"/>
    <p:sldId id="258" r:id="rId7"/>
    <p:sldId id="4065" r:id="rId8"/>
    <p:sldId id="4103" r:id="rId9"/>
    <p:sldId id="2934" r:id="rId10"/>
    <p:sldId id="3440" r:id="rId11"/>
    <p:sldId id="4063" r:id="rId12"/>
    <p:sldId id="2129" r:id="rId13"/>
    <p:sldId id="4067" r:id="rId14"/>
    <p:sldId id="280" r:id="rId15"/>
    <p:sldId id="275" r:id="rId16"/>
    <p:sldId id="4097" r:id="rId17"/>
    <p:sldId id="4098" r:id="rId18"/>
    <p:sldId id="4104" r:id="rId19"/>
    <p:sldId id="4099" r:id="rId20"/>
    <p:sldId id="4083" r:id="rId21"/>
    <p:sldId id="4066" r:id="rId22"/>
    <p:sldId id="4094" r:id="rId23"/>
    <p:sldId id="4095" r:id="rId24"/>
    <p:sldId id="4100" r:id="rId25"/>
    <p:sldId id="4110" r:id="rId26"/>
    <p:sldId id="4081" r:id="rId27"/>
    <p:sldId id="4071" r:id="rId28"/>
    <p:sldId id="4111" r:id="rId29"/>
    <p:sldId id="4112" r:id="rId30"/>
    <p:sldId id="364" r:id="rId31"/>
    <p:sldId id="4109" r:id="rId32"/>
    <p:sldId id="257" r:id="rId33"/>
    <p:sldId id="4106" r:id="rId34"/>
    <p:sldId id="4114" r:id="rId35"/>
    <p:sldId id="4108" r:id="rId36"/>
    <p:sldId id="4107" r:id="rId3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65" autoAdjust="0"/>
    <p:restoredTop sz="93466"/>
  </p:normalViewPr>
  <p:slideViewPr>
    <p:cSldViewPr snapToGrid="0">
      <p:cViewPr varScale="1">
        <p:scale>
          <a:sx n="124" d="100"/>
          <a:sy n="124" d="100"/>
        </p:scale>
        <p:origin x="288"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10/21/19</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10/21/19</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rgbClr val="44546A"/>
                </a:solidFill>
                <a:cs typeface="Calibri"/>
              </a:rPr>
              <a:t>1- Joint venture between Acorn Computers and Apple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rgbClr val="44546A"/>
                </a:solidFill>
                <a:cs typeface="Calibri"/>
              </a:rPr>
              <a:t>2- Designed into first mobile phones and then smartphones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rgbClr val="44546A"/>
                </a:solidFill>
                <a:cs typeface="Calibri"/>
              </a:rPr>
              <a:t>3- </a:t>
            </a:r>
            <a:r>
              <a:rPr lang="en-GB" sz="1200">
                <a:solidFill>
                  <a:schemeClr val="tx2"/>
                </a:solidFill>
                <a:cs typeface="Calibri"/>
              </a:rPr>
              <a:t>Now all electronic devices can use intelligent Arm technology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000000"/>
              </a:solidFill>
              <a:cs typeface="Calibri" panose="020F0502020204030204" pitchFamily="34" charset="0"/>
            </a:endParaRPr>
          </a:p>
        </p:txBody>
      </p:sp>
      <p:sp>
        <p:nvSpPr>
          <p:cNvPr id="4" name="Slide Number Placeholder 3"/>
          <p:cNvSpPr>
            <a:spLocks noGrp="1"/>
          </p:cNvSpPr>
          <p:nvPr>
            <p:ph type="sldNum" sz="quarter" idx="5"/>
          </p:nvPr>
        </p:nvSpPr>
        <p:spPr/>
        <p:txBody>
          <a:bodyPr/>
          <a:lstStyle/>
          <a:p>
            <a:fld id="{04A598F9-9193-E140-BF2B-D07065C96D20}" type="slidenum">
              <a:rPr lang="en-US" smtClean="0"/>
              <a:t>4</a:t>
            </a:fld>
            <a:endParaRPr lang="en-US"/>
          </a:p>
        </p:txBody>
      </p:sp>
    </p:spTree>
    <p:extLst>
      <p:ext uri="{BB962C8B-B14F-4D97-AF65-F5344CB8AC3E}">
        <p14:creationId xmlns:p14="http://schemas.microsoft.com/office/powerpoint/2010/main" val="612173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fld id="{04A598F9-9193-E140-BF2B-D07065C96D20}" type="slidenum">
              <a:rPr lang="en-US" smtClean="0"/>
              <a:t>14</a:t>
            </a:fld>
            <a:endParaRPr lang="en-US"/>
          </a:p>
        </p:txBody>
      </p:sp>
    </p:spTree>
    <p:extLst>
      <p:ext uri="{BB962C8B-B14F-4D97-AF65-F5344CB8AC3E}">
        <p14:creationId xmlns:p14="http://schemas.microsoft.com/office/powerpoint/2010/main" val="4121384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15</a:t>
            </a:fld>
            <a:endParaRPr lang="en-US" altLang="en-US"/>
          </a:p>
        </p:txBody>
      </p:sp>
    </p:spTree>
    <p:extLst>
      <p:ext uri="{BB962C8B-B14F-4D97-AF65-F5344CB8AC3E}">
        <p14:creationId xmlns:p14="http://schemas.microsoft.com/office/powerpoint/2010/main" val="2722424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0600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d9d72990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5d9d72990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2285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092034B-F6F6-FC48-9C15-FC137739BF57}" type="slidenum">
              <a:rPr lang="en-US" altLang="en-US" smtClean="0"/>
              <a:pPr>
                <a:defRPr/>
              </a:pPr>
              <a:t>20</a:t>
            </a:fld>
            <a:endParaRPr lang="en-US" altLang="en-US"/>
          </a:p>
        </p:txBody>
      </p:sp>
    </p:spTree>
    <p:extLst>
      <p:ext uri="{BB962C8B-B14F-4D97-AF65-F5344CB8AC3E}">
        <p14:creationId xmlns:p14="http://schemas.microsoft.com/office/powerpoint/2010/main" val="3412125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092034B-F6F6-FC48-9C15-FC137739BF57}" type="slidenum">
              <a:rPr lang="en-US" altLang="en-US" smtClean="0"/>
              <a:pPr>
                <a:defRPr/>
              </a:pPr>
              <a:t>21</a:t>
            </a:fld>
            <a:endParaRPr lang="en-US" altLang="en-US"/>
          </a:p>
        </p:txBody>
      </p:sp>
    </p:spTree>
    <p:extLst>
      <p:ext uri="{BB962C8B-B14F-4D97-AF65-F5344CB8AC3E}">
        <p14:creationId xmlns:p14="http://schemas.microsoft.com/office/powerpoint/2010/main" val="2969244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with Hardware-Constrained neural network model search : for a “Keyword spotting” use-case.</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22</a:t>
            </a:fld>
            <a:endParaRPr lang="en-US" altLang="en-US"/>
          </a:p>
        </p:txBody>
      </p:sp>
    </p:spTree>
    <p:extLst>
      <p:ext uri="{BB962C8B-B14F-4D97-AF65-F5344CB8AC3E}">
        <p14:creationId xmlns:p14="http://schemas.microsoft.com/office/powerpoint/2010/main" val="1364363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a:solidFill>
                  <a:schemeClr val="tx1"/>
                </a:solidFill>
                <a:effectLst/>
                <a:latin typeface="+mn-lt"/>
                <a:ea typeface="ＭＳ Ｐゴシック" charset="0"/>
                <a:cs typeface="ＭＳ Ｐゴシック" charset="0"/>
              </a:rPr>
              <a:t>I hope we’ve </a:t>
            </a:r>
            <a:r>
              <a:rPr lang="en-US" sz="1200" b="1" kern="1200">
                <a:solidFill>
                  <a:schemeClr val="tx1"/>
                </a:solidFill>
                <a:effectLst/>
                <a:latin typeface="+mn-lt"/>
                <a:ea typeface="ＭＳ Ｐゴシック" charset="0"/>
                <a:cs typeface="ＭＳ Ｐゴシック" charset="0"/>
              </a:rPr>
              <a:t>established</a:t>
            </a:r>
            <a:r>
              <a:rPr lang="en-US" sz="1200" kern="1200">
                <a:solidFill>
                  <a:schemeClr val="tx1"/>
                </a:solidFill>
                <a:effectLst/>
                <a:latin typeface="+mn-lt"/>
                <a:ea typeface="ＭＳ Ｐゴシック" charset="0"/>
                <a:cs typeface="ＭＳ Ｐゴシック" charset="0"/>
              </a:rPr>
              <a:t>, that it is important to </a:t>
            </a:r>
            <a:r>
              <a:rPr lang="en-US" sz="1200" b="1" kern="1200">
                <a:solidFill>
                  <a:schemeClr val="tx1"/>
                </a:solidFill>
                <a:effectLst/>
                <a:latin typeface="+mn-lt"/>
                <a:ea typeface="ＭＳ Ｐゴシック" charset="0"/>
                <a:cs typeface="ＭＳ Ｐゴシック" charset="0"/>
              </a:rPr>
              <a:t>drive</a:t>
            </a:r>
            <a:r>
              <a:rPr lang="en-US" sz="1200" kern="1200">
                <a:solidFill>
                  <a:schemeClr val="tx1"/>
                </a:solidFill>
                <a:effectLst/>
                <a:latin typeface="+mn-lt"/>
                <a:ea typeface="ＭＳ Ｐゴシック" charset="0"/>
                <a:cs typeface="ＭＳ Ｐゴシック" charset="0"/>
              </a:rPr>
              <a:t> increasing </a:t>
            </a:r>
            <a:r>
              <a:rPr lang="en-US" sz="1200" b="1" kern="1200">
                <a:solidFill>
                  <a:schemeClr val="tx1"/>
                </a:solidFill>
                <a:effectLst/>
                <a:latin typeface="+mn-lt"/>
                <a:ea typeface="ＭＳ Ｐゴシック" charset="0"/>
                <a:cs typeface="ＭＳ Ｐゴシック" charset="0"/>
              </a:rPr>
              <a:t>intelligence</a:t>
            </a:r>
            <a:r>
              <a:rPr lang="en-US" sz="1200" kern="1200">
                <a:solidFill>
                  <a:schemeClr val="tx1"/>
                </a:solidFill>
                <a:effectLst/>
                <a:latin typeface="+mn-lt"/>
                <a:ea typeface="ＭＳ Ｐゴシック" charset="0"/>
                <a:cs typeface="ＭＳ Ｐゴシック" charset="0"/>
              </a:rPr>
              <a:t> </a:t>
            </a:r>
            <a:r>
              <a:rPr lang="en-US" sz="1200" b="1" kern="1200">
                <a:solidFill>
                  <a:schemeClr val="tx1"/>
                </a:solidFill>
                <a:effectLst/>
                <a:latin typeface="+mn-lt"/>
                <a:ea typeface="ＭＳ Ｐゴシック" charset="0"/>
                <a:cs typeface="ＭＳ Ｐゴシック" charset="0"/>
              </a:rPr>
              <a:t>from</a:t>
            </a:r>
            <a:r>
              <a:rPr lang="en-US" sz="1200" kern="1200">
                <a:solidFill>
                  <a:schemeClr val="tx1"/>
                </a:solidFill>
                <a:effectLst/>
                <a:latin typeface="+mn-lt"/>
                <a:ea typeface="ＭＳ Ｐゴシック" charset="0"/>
                <a:cs typeface="ＭＳ Ｐゴシック" charset="0"/>
              </a:rPr>
              <a:t> the </a:t>
            </a:r>
            <a:r>
              <a:rPr lang="en-US" sz="1200" b="1" kern="1200">
                <a:solidFill>
                  <a:schemeClr val="tx1"/>
                </a:solidFill>
                <a:effectLst/>
                <a:latin typeface="+mn-lt"/>
                <a:ea typeface="ＭＳ Ｐゴシック" charset="0"/>
                <a:cs typeface="ＭＳ Ｐゴシック" charset="0"/>
              </a:rPr>
              <a:t>center</a:t>
            </a:r>
            <a:r>
              <a:rPr lang="en-US" sz="1200" kern="1200">
                <a:solidFill>
                  <a:schemeClr val="tx1"/>
                </a:solidFill>
                <a:effectLst/>
                <a:latin typeface="+mn-lt"/>
                <a:ea typeface="ＭＳ Ｐゴシック" charset="0"/>
                <a:cs typeface="ＭＳ Ｐゴシック" charset="0"/>
              </a:rPr>
              <a:t> of the network </a:t>
            </a:r>
            <a:r>
              <a:rPr lang="en-US" sz="1200" b="1" kern="1200">
                <a:solidFill>
                  <a:schemeClr val="tx1"/>
                </a:solidFill>
                <a:effectLst/>
                <a:latin typeface="+mn-lt"/>
                <a:ea typeface="ＭＳ Ｐゴシック" charset="0"/>
                <a:cs typeface="ＭＳ Ｐゴシック" charset="0"/>
              </a:rPr>
              <a:t>to</a:t>
            </a:r>
            <a:r>
              <a:rPr lang="en-US" sz="1200" kern="1200">
                <a:solidFill>
                  <a:schemeClr val="tx1"/>
                </a:solidFill>
                <a:effectLst/>
                <a:latin typeface="+mn-lt"/>
                <a:ea typeface="ＭＳ Ｐゴシック" charset="0"/>
                <a:cs typeface="ＭＳ Ｐゴシック" charset="0"/>
              </a:rPr>
              <a:t>wards the </a:t>
            </a:r>
            <a:r>
              <a:rPr lang="en-US" sz="1200" b="1" kern="1200">
                <a:solidFill>
                  <a:schemeClr val="tx1"/>
                </a:solidFill>
                <a:effectLst/>
                <a:latin typeface="+mn-lt"/>
                <a:ea typeface="ＭＳ Ｐゴシック" charset="0"/>
                <a:cs typeface="ＭＳ Ｐゴシック" charset="0"/>
              </a:rPr>
              <a:t>edge</a:t>
            </a:r>
            <a:r>
              <a:rPr lang="en-US" sz="1200" kern="1200">
                <a:solidFill>
                  <a:schemeClr val="tx1"/>
                </a:solidFill>
                <a:effectLst/>
                <a:latin typeface="+mn-lt"/>
                <a:ea typeface="ＭＳ Ｐゴシック" charset="0"/>
                <a:cs typeface="ＭＳ Ｐゴシック" charset="0"/>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a:solidFill>
                  <a:schemeClr val="tx1"/>
                </a:solidFill>
                <a:effectLst/>
                <a:latin typeface="+mn-lt"/>
                <a:ea typeface="ＭＳ Ｐゴシック" charset="0"/>
                <a:cs typeface="ＭＳ Ｐゴシック" charset="0"/>
              </a:rPr>
              <a:t>We have seen lots of technical and commercial reasons for wanting to do that.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kern="1200">
                <a:solidFill>
                  <a:schemeClr val="tx1"/>
                </a:solidFill>
                <a:effectLst/>
                <a:latin typeface="+mn-lt"/>
                <a:ea typeface="ＭＳ Ｐゴシック" charset="0"/>
                <a:cs typeface="ＭＳ Ｐゴシック" charset="0"/>
              </a:rPr>
              <a:t>It’s going to happen, and it is happening now.</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a:solidFill>
                <a:schemeClr val="tx1"/>
              </a:solidFill>
              <a:effectLst/>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a:solidFill>
                  <a:schemeClr val="tx1"/>
                </a:solidFill>
                <a:effectLst/>
                <a:latin typeface="+mn-lt"/>
                <a:ea typeface="ＭＳ Ｐゴシック" charset="0"/>
                <a:cs typeface="ＭＳ Ｐゴシック" charset="0"/>
              </a:rPr>
              <a:t>The improvements in ML models and the way we implement them are actually making this a reality.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a:solidFill>
                  <a:schemeClr val="tx1"/>
                </a:solidFill>
                <a:effectLst/>
                <a:latin typeface="+mn-lt"/>
                <a:ea typeface="ＭＳ Ｐゴシック" charset="0"/>
                <a:cs typeface="ＭＳ Ｐゴシック" charset="0"/>
              </a:rPr>
              <a:t>The work we have done has proved that it can be done and there are now lots of other teams working on it, in Arm and in the rest of the ecosystem.</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a:solidFill>
                <a:schemeClr val="tx1"/>
              </a:solidFill>
              <a:effectLst/>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a:solidFill>
                  <a:schemeClr val="tx1"/>
                </a:solidFill>
                <a:effectLst/>
                <a:latin typeface="+mn-lt"/>
                <a:ea typeface="ＭＳ Ｐゴシック" charset="0"/>
                <a:cs typeface="ＭＳ Ｐゴシック" charset="0"/>
              </a:rPr>
              <a:t>The Arm offering – software, processors, GPUs, ML accelerators and other hardware, part of project Trillium -&gt; supports a huge diversity of edge use cases like the ones we discussed today.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a:solidFill>
                <a:schemeClr val="tx1"/>
              </a:solidFill>
              <a:effectLst/>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a:solidFill>
                  <a:schemeClr val="tx1"/>
                </a:solidFill>
                <a:effectLst/>
                <a:latin typeface="+mn-lt"/>
                <a:ea typeface="ＭＳ Ｐゴシック" charset="0"/>
                <a:cs typeface="ＭＳ Ｐゴシック" charset="0"/>
              </a:rPr>
              <a:t>Today we focused on the low-cost low-powered always on, always aware, devices.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a:solidFill>
                <a:schemeClr val="tx1"/>
              </a:solidFill>
              <a:effectLst/>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a:solidFill>
                  <a:schemeClr val="tx1"/>
                </a:solidFill>
                <a:effectLst/>
                <a:latin typeface="+mn-lt"/>
                <a:ea typeface="ＭＳ Ｐゴシック" charset="0"/>
                <a:cs typeface="ＭＳ Ｐゴシック" charset="0"/>
              </a:rPr>
              <a:t>And if there is only one thing that you take away from today it should probably be this: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kern="1200">
                <a:solidFill>
                  <a:schemeClr val="tx1"/>
                </a:solidFill>
                <a:effectLst/>
                <a:latin typeface="+mn-lt"/>
                <a:ea typeface="ＭＳ Ｐゴシック" charset="0"/>
                <a:cs typeface="ＭＳ Ｐゴシック" charset="0"/>
              </a:rPr>
              <a:t>If you take the time to choose a model with care the benefits of doing machine learning on resource constrained edge devices, is huge!</a:t>
            </a:r>
          </a:p>
          <a:p>
            <a:endParaRPr lang="en-US"/>
          </a:p>
        </p:txBody>
      </p:sp>
      <p:sp>
        <p:nvSpPr>
          <p:cNvPr id="4" name="Slide Number Placeholder 3"/>
          <p:cNvSpPr>
            <a:spLocks noGrp="1"/>
          </p:cNvSpPr>
          <p:nvPr>
            <p:ph type="sldNum" sz="quarter" idx="5"/>
          </p:nvPr>
        </p:nvSpPr>
        <p:spPr/>
        <p:txBody>
          <a:bodyPr/>
          <a:lstStyle/>
          <a:p>
            <a:fld id="{7F0D4F6E-2A36-4DC0-BD44-7D58B5331B85}" type="slidenum">
              <a:rPr lang="en-US" altLang="en-US" smtClean="0"/>
              <a:pPr/>
              <a:t>26</a:t>
            </a:fld>
            <a:endParaRPr lang="en-US" altLang="en-US"/>
          </a:p>
        </p:txBody>
      </p:sp>
    </p:spTree>
    <p:extLst>
      <p:ext uri="{BB962C8B-B14F-4D97-AF65-F5344CB8AC3E}">
        <p14:creationId xmlns:p14="http://schemas.microsoft.com/office/powerpoint/2010/main" val="3612294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092034B-F6F6-FC48-9C15-FC137739BF57}" type="slidenum">
              <a:rPr lang="en-US" altLang="en-US" smtClean="0"/>
              <a:pPr>
                <a:defRPr/>
              </a:pPr>
              <a:t>31</a:t>
            </a:fld>
            <a:endParaRPr lang="en-US" altLang="en-US"/>
          </a:p>
        </p:txBody>
      </p:sp>
    </p:spTree>
    <p:extLst>
      <p:ext uri="{BB962C8B-B14F-4D97-AF65-F5344CB8AC3E}">
        <p14:creationId xmlns:p14="http://schemas.microsoft.com/office/powerpoint/2010/main" val="3258859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6188" y="857250"/>
            <a:ext cx="4114800" cy="2314575"/>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ＭＳ Ｐゴシック" charset="0"/>
                <a:cs typeface="ＭＳ Ｐゴシック" charset="0"/>
              </a:rPr>
              <a:t>Today, over 95% of AI-enabled devices are in mobile, smart home and IoT market segments and under 5% in infrastructure. (Source: IDC Cognitive Study 2018)</a:t>
            </a:r>
            <a:endParaRPr lang="en-GB" sz="1200" b="1"/>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a:solidFill>
                  <a:schemeClr val="tx1"/>
                </a:solidFill>
                <a:effectLst/>
                <a:latin typeface="+mn-lt"/>
                <a:ea typeface="ＭＳ Ｐゴシック" charset="0"/>
                <a:cs typeface="ＭＳ Ｐゴシック" charset="0"/>
              </a:rPr>
              <a:t>From this we conclude, that over 90% of the AI-enabled units being shipped today are based on Arm architecture.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a:solidFill>
                <a:schemeClr val="tx1"/>
              </a:solidFill>
              <a:effectLst/>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a:solidFill>
                  <a:schemeClr val="tx1"/>
                </a:solidFill>
                <a:effectLst/>
                <a:latin typeface="+mn-lt"/>
                <a:ea typeface="ＭＳ Ｐゴシック" charset="0"/>
                <a:cs typeface="ＭＳ Ｐゴシック" charset="0"/>
              </a:rPr>
              <a:t>The software, processors, GPUs, ML accelerators and other hardware, that we offer as part of project Trillium -&gt; supports a huge diversity of edge use cases like the ones you can see here.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a:solidFill>
                <a:schemeClr val="tx1"/>
              </a:solidFill>
              <a:effectLst/>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a:solidFill>
                  <a:schemeClr val="tx1"/>
                </a:solidFill>
                <a:effectLst/>
                <a:latin typeface="+mn-lt"/>
                <a:ea typeface="ＭＳ Ｐゴシック" charset="0"/>
                <a:cs typeface="ＭＳ Ｐゴシック" charset="0"/>
              </a:rPr>
              <a:t>Today we will focus on the low-cost low-powered always on, always aware, devices. </a:t>
            </a:r>
            <a:endParaRPr lang="en-US"/>
          </a:p>
          <a:p>
            <a:pPr defTabSz="217719">
              <a:spcBef>
                <a:spcPts val="571"/>
              </a:spcBef>
              <a:defRPr/>
            </a:pPr>
            <a:endParaRPr lang="en-GB" sz="1200">
              <a:solidFill>
                <a:srgbClr val="333E48"/>
              </a:solidFill>
              <a:latin typeface="Lato Light"/>
            </a:endParaRPr>
          </a:p>
          <a:p>
            <a:pPr defTabSz="217719">
              <a:spcBef>
                <a:spcPts val="571"/>
              </a:spcBef>
              <a:defRPr/>
            </a:pPr>
            <a:endParaRPr lang="en-GB" sz="1200">
              <a:solidFill>
                <a:srgbClr val="333E48"/>
              </a:solidFill>
              <a:latin typeface="Lato Light"/>
            </a:endParaRPr>
          </a:p>
          <a:p>
            <a:pPr defTabSz="217719">
              <a:spcBef>
                <a:spcPts val="571"/>
              </a:spcBef>
              <a:defRPr/>
            </a:pPr>
            <a:r>
              <a:rPr lang="en-GB" sz="1200">
                <a:solidFill>
                  <a:srgbClr val="333E48"/>
                </a:solidFill>
                <a:latin typeface="Lato Light"/>
              </a:rPr>
              <a:t>Deliver use cases with multiple hardware solutions </a:t>
            </a:r>
          </a:p>
          <a:p>
            <a:pPr defTabSz="217719">
              <a:spcBef>
                <a:spcPts val="571"/>
              </a:spcBef>
              <a:defRPr/>
            </a:pPr>
            <a:r>
              <a:rPr lang="en-GB" sz="1200">
                <a:solidFill>
                  <a:srgbClr val="333E48"/>
                </a:solidFill>
                <a:latin typeface="Lato Light"/>
              </a:rPr>
              <a:t>Choose best balance of ML performance versus capabilities per use case</a:t>
            </a:r>
            <a:endParaRPr lang="en-GB" altLang="en-US">
              <a:solidFill>
                <a:schemeClr val="bg1"/>
              </a:solidFill>
            </a:endParaRPr>
          </a:p>
          <a:p>
            <a:pPr marL="342900" indent="-342900">
              <a:buClr>
                <a:srgbClr val="0092C0"/>
              </a:buClr>
              <a:buSzPct val="80000"/>
              <a:buFont typeface="Arial" panose="020B0604020202020204" pitchFamily="34" charset="0"/>
              <a:buChar char="•"/>
            </a:pPr>
            <a:endParaRPr lang="en-GB" altLang="en-US">
              <a:solidFill>
                <a:schemeClr val="bg1"/>
              </a:solidFill>
            </a:endParaRPr>
          </a:p>
          <a:p>
            <a:pPr marL="342900" indent="-342900">
              <a:buClr>
                <a:srgbClr val="0092C0"/>
              </a:buClr>
              <a:buSzPct val="80000"/>
              <a:buFont typeface="Arial" panose="020B0604020202020204" pitchFamily="34" charset="0"/>
              <a:buChar char="•"/>
            </a:pPr>
            <a:r>
              <a:rPr lang="en-GB" altLang="en-US">
                <a:solidFill>
                  <a:schemeClr val="bg1"/>
                </a:solidFill>
              </a:rPr>
              <a:t>NPUs are highest performance</a:t>
            </a:r>
          </a:p>
          <a:p>
            <a:pPr marL="342900" indent="-342900">
              <a:buClr>
                <a:srgbClr val="0092C0"/>
              </a:buClr>
              <a:buSzPct val="80000"/>
              <a:buFont typeface="Arial" panose="020B0604020202020204" pitchFamily="34" charset="0"/>
              <a:buChar char="•"/>
            </a:pPr>
            <a:r>
              <a:rPr lang="en-GB" altLang="en-US">
                <a:solidFill>
                  <a:schemeClr val="bg1"/>
                </a:solidFill>
              </a:rPr>
              <a:t>Cortex-M MCUs lowest power and cost</a:t>
            </a:r>
          </a:p>
          <a:p>
            <a:pPr marL="342900" indent="-342900">
              <a:buClr>
                <a:srgbClr val="0092C0"/>
              </a:buClr>
              <a:buSzPct val="80000"/>
              <a:buFont typeface="Arial" panose="020B0604020202020204" pitchFamily="34" charset="0"/>
              <a:buChar char="•"/>
            </a:pPr>
            <a:endParaRPr lang="en-GB" altLang="en-US">
              <a:solidFill>
                <a:schemeClr val="bg1"/>
              </a:solidFill>
            </a:endParaRPr>
          </a:p>
          <a:p>
            <a:pPr>
              <a:defRPr/>
            </a:pPr>
            <a:r>
              <a:rPr lang="en-US" kern="1200">
                <a:effectLst/>
                <a:latin typeface="+mn-lt"/>
                <a:ea typeface="ＭＳ Ｐゴシック" charset="0"/>
                <a:cs typeface="ＭＳ Ｐゴシック" charset="0"/>
              </a:rPr>
              <a:t>“Nearly all mobile inference run on CPUs” Facebook paper: </a:t>
            </a:r>
            <a:r>
              <a:rPr lang="en-US" i="1" kern="1200">
                <a:effectLst/>
                <a:latin typeface="+mn-lt"/>
                <a:ea typeface="ＭＳ Ｐゴシック" charset="0"/>
                <a:cs typeface="ＭＳ Ｐゴシック" charset="0"/>
              </a:rPr>
              <a:t>Machine Learning at Facebook: Understanding Inference at the Edge</a:t>
            </a:r>
            <a:r>
              <a:rPr lang="en-US" i="0" kern="1200">
                <a:effectLst/>
                <a:latin typeface="+mn-lt"/>
                <a:ea typeface="ＭＳ Ｐゴシック" charset="0"/>
                <a:cs typeface="ＭＳ Ｐゴシック" charset="0"/>
              </a:rPr>
              <a:t> Facebook Research paper January 2019 https://research.fb.com/wp-content/uploads/2018/12/Machine-Learning-at-Facebook-Understanding-Inference-at-the-Edge.pdf and https://research.fb.com/publications/machine-learning-at-facebook-understanding-inference-at-the-edge/ and</a:t>
            </a:r>
          </a:p>
          <a:p>
            <a:pPr>
              <a:defRPr/>
            </a:pPr>
            <a:r>
              <a:rPr lang="en-US" kern="1200">
                <a:effectLst/>
                <a:latin typeface="+mn-lt"/>
                <a:ea typeface="ＭＳ Ｐゴシック" charset="0"/>
                <a:cs typeface="ＭＳ Ｐゴシック" charset="0"/>
              </a:rPr>
              <a:t>https://www.zdnet.com/article/how-facebook-deals-with-the-fact-ai-is-a-mess-on-smartphones/ </a:t>
            </a:r>
          </a:p>
          <a:p>
            <a:pPr marL="342900" indent="-342900">
              <a:buClr>
                <a:srgbClr val="0092C0"/>
              </a:buClr>
              <a:buSzPct val="80000"/>
              <a:buFont typeface="Arial" panose="020B0604020202020204" pitchFamily="34" charset="0"/>
              <a:buChar char="•"/>
            </a:pPr>
            <a:endParaRPr lang="en-GB" altLang="en-US">
              <a:solidFill>
                <a:schemeClr val="bg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900" kern="1200">
              <a:solidFill>
                <a:schemeClr val="tx1"/>
              </a:solidFill>
              <a:effectLst/>
              <a:latin typeface="+mn-lt"/>
              <a:ea typeface="ＭＳ Ｐゴシック" charset="0"/>
              <a:cs typeface="ＭＳ Ｐゴシック" charset="0"/>
            </a:endParaRPr>
          </a:p>
          <a:p>
            <a:pPr defTabSz="966511"/>
            <a:r>
              <a:rPr lang="en-US" b="1"/>
              <a:t>Main message: ML edge requires a mass-market, scalable platform for trillions of devices </a:t>
            </a:r>
          </a:p>
          <a:p>
            <a:pPr marL="171450" lvl="0" indent="-171450">
              <a:buFont typeface="Arial" panose="020B0604020202020204" pitchFamily="34" charset="0"/>
              <a:buChar char="•"/>
            </a:pPr>
            <a:r>
              <a:rPr lang="en-GB" sz="900" kern="1200">
                <a:solidFill>
                  <a:schemeClr val="tx1"/>
                </a:solidFill>
                <a:effectLst/>
                <a:latin typeface="+mn-lt"/>
                <a:ea typeface="ＭＳ Ｐゴシック" charset="0"/>
                <a:cs typeface="ＭＳ Ｐゴシック" charset="0"/>
              </a:rPr>
              <a:t>You can run ML on existing Arm CPU and GPU platforms – you don’t need a dedicated accelerator</a:t>
            </a:r>
            <a:endParaRPr lang="en-US" sz="900" kern="1200">
              <a:solidFill>
                <a:schemeClr val="tx1"/>
              </a:solidFill>
              <a:effectLst/>
              <a:latin typeface="+mn-lt"/>
              <a:ea typeface="ＭＳ Ｐゴシック" charset="0"/>
              <a:cs typeface="ＭＳ Ｐゴシック" charset="0"/>
            </a:endParaRPr>
          </a:p>
          <a:p>
            <a:pPr marL="171450" lvl="0" indent="-171450">
              <a:buFont typeface="Arial" panose="020B0604020202020204" pitchFamily="34" charset="0"/>
              <a:buChar char="•"/>
            </a:pPr>
            <a:r>
              <a:rPr lang="en-GB" sz="900" kern="1200">
                <a:solidFill>
                  <a:schemeClr val="tx1"/>
                </a:solidFill>
                <a:effectLst/>
                <a:latin typeface="+mn-lt"/>
                <a:ea typeface="ＭＳ Ｐゴシック" charset="0"/>
                <a:cs typeface="ＭＳ Ｐゴシック" charset="0"/>
              </a:rPr>
              <a:t>ML Accelerators enable new use cases which weren’t possible before (anything with a tick in the fourth column)</a:t>
            </a:r>
            <a:endParaRPr lang="en-US" sz="900" kern="1200">
              <a:solidFill>
                <a:schemeClr val="tx1"/>
              </a:solidFill>
              <a:effectLst/>
              <a:latin typeface="+mn-lt"/>
              <a:ea typeface="ＭＳ Ｐゴシック" charset="0"/>
              <a:cs typeface="ＭＳ Ｐゴシック" charset="0"/>
            </a:endParaRPr>
          </a:p>
          <a:p>
            <a:pPr marL="171450" lvl="0" indent="-171450">
              <a:buFont typeface="Arial" panose="020B0604020202020204" pitchFamily="34" charset="0"/>
              <a:buChar char="•"/>
            </a:pPr>
            <a:r>
              <a:rPr lang="en-GB" sz="900" kern="1200">
                <a:solidFill>
                  <a:schemeClr val="tx1"/>
                </a:solidFill>
                <a:effectLst/>
                <a:latin typeface="+mn-lt"/>
                <a:ea typeface="ＭＳ Ｐゴシック" charset="0"/>
                <a:cs typeface="ＭＳ Ｐゴシック" charset="0"/>
              </a:rPr>
              <a:t>You want a smooth transition between these devices, and so need Arm NN</a:t>
            </a:r>
            <a:endParaRPr lang="en-US" sz="900" kern="1200">
              <a:solidFill>
                <a:schemeClr val="tx1"/>
              </a:solidFill>
              <a:effectLst/>
              <a:latin typeface="+mn-lt"/>
              <a:ea typeface="ＭＳ Ｐゴシック" charset="0"/>
              <a:cs typeface="ＭＳ Ｐゴシック" charset="0"/>
            </a:endParaRPr>
          </a:p>
          <a:p>
            <a:pPr marL="181221" indent="-181221" defTabSz="966511">
              <a:buFont typeface="Arial" panose="020B0604020202020204" pitchFamily="34" charset="0"/>
              <a:buChar char="•"/>
            </a:pPr>
            <a:endParaRPr lang="en-US" sz="900" kern="1200">
              <a:solidFill>
                <a:schemeClr val="tx1"/>
              </a:solidFill>
              <a:latin typeface="+mn-lt"/>
              <a:ea typeface="ＭＳ Ｐゴシック" charset="0"/>
              <a:cs typeface="ＭＳ Ｐゴシック" charset="0"/>
            </a:endParaRPr>
          </a:p>
          <a:p>
            <a:pPr marL="181221" indent="-181221" defTabSz="966511">
              <a:buFont typeface="Arial" panose="020B0604020202020204" pitchFamily="34" charset="0"/>
              <a:buChar char="•"/>
            </a:pPr>
            <a:r>
              <a:rPr lang="en-US" sz="900" kern="1200">
                <a:solidFill>
                  <a:schemeClr val="tx1"/>
                </a:solidFill>
                <a:latin typeface="+mn-lt"/>
                <a:ea typeface="ＭＳ Ｐゴシック" charset="0"/>
                <a:cs typeface="ＭＳ Ｐゴシック" charset="0"/>
              </a:rPr>
              <a:t>All these edge devices from cars to smartphones, and even servers as Drew said yesterday, are battery constrained.  Here are some examples of applications mapped to the typical ML Hardware required.  However, remember there isn’t one ML workload.  What ML demands is to mix and match workloads across a scalable HW platform.  Pick which hardware is best to use</a:t>
            </a:r>
          </a:p>
          <a:p>
            <a:pPr marL="181221" indent="-181221" defTabSz="966511">
              <a:buFont typeface="Arial" panose="020B0604020202020204" pitchFamily="34" charset="0"/>
              <a:buChar char="•"/>
            </a:pPr>
            <a:r>
              <a:rPr lang="en-US" sz="900" kern="1200">
                <a:solidFill>
                  <a:schemeClr val="tx1"/>
                </a:solidFill>
                <a:latin typeface="+mn-lt"/>
                <a:ea typeface="ＭＳ Ｐゴシック" charset="0"/>
                <a:cs typeface="ＭＳ Ｐゴシック" charset="0"/>
              </a:rPr>
              <a:t>Most use cases today run Arm CPUs or CPUS and GPUs only.  </a:t>
            </a:r>
            <a:r>
              <a:rPr lang="en-GB" sz="900" kern="1200">
                <a:solidFill>
                  <a:schemeClr val="tx1"/>
                </a:solidFill>
                <a:latin typeface="+mn-lt"/>
                <a:ea typeface="ＭＳ Ｐゴシック" charset="0"/>
                <a:cs typeface="ＭＳ Ｐゴシック" charset="0"/>
              </a:rPr>
              <a:t>You don’t always have, or need, an accelerator. And the cloud isn’t always accessible quickly.  With the choice of hardware, it’s a question of </a:t>
            </a:r>
            <a:r>
              <a:rPr lang="en-GB" sz="900" kern="1200" err="1">
                <a:solidFill>
                  <a:schemeClr val="tx1"/>
                </a:solidFill>
                <a:latin typeface="+mn-lt"/>
                <a:ea typeface="ＭＳ Ｐゴシック" charset="0"/>
                <a:cs typeface="ＭＳ Ｐゴシック" charset="0"/>
              </a:rPr>
              <a:t>tradeoffs</a:t>
            </a:r>
            <a:r>
              <a:rPr lang="en-GB" sz="900" kern="1200">
                <a:solidFill>
                  <a:schemeClr val="tx1"/>
                </a:solidFill>
                <a:latin typeface="+mn-lt"/>
                <a:ea typeface="ＭＳ Ｐゴシック" charset="0"/>
                <a:cs typeface="ＭＳ Ｐゴシック" charset="0"/>
              </a:rPr>
              <a:t>.  </a:t>
            </a:r>
            <a:endParaRPr lang="en-US" sz="900" kern="1200">
              <a:solidFill>
                <a:schemeClr val="tx1"/>
              </a:solidFill>
              <a:latin typeface="+mn-lt"/>
              <a:ea typeface="ＭＳ Ｐゴシック" charset="0"/>
              <a:cs typeface="ＭＳ Ｐゴシック" charset="0"/>
            </a:endParaRPr>
          </a:p>
          <a:p>
            <a:pPr marL="181221" indent="-181221" defTabSz="966511">
              <a:buFont typeface="Arial" panose="020B0604020202020204" pitchFamily="34" charset="0"/>
              <a:buChar char="•"/>
            </a:pPr>
            <a:r>
              <a:rPr lang="en-US" sz="900" kern="1200">
                <a:solidFill>
                  <a:schemeClr val="tx1"/>
                </a:solidFill>
                <a:latin typeface="+mn-lt"/>
                <a:ea typeface="ＭＳ Ｐゴシック" charset="0"/>
                <a:cs typeface="ＭＳ Ｐゴシック" charset="0"/>
              </a:rPr>
              <a:t>ADD TECHNICAL BENEFITS OF WHY CPUs do ML well.  Most ML applications start with the CPU….Many times a CPU is all you need</a:t>
            </a:r>
          </a:p>
          <a:p>
            <a:pPr marL="181221" indent="-181221" defTabSz="966511">
              <a:buFont typeface="Arial" panose="020B0604020202020204" pitchFamily="34" charset="0"/>
              <a:buChar char="•"/>
            </a:pPr>
            <a:r>
              <a:rPr lang="en-US" sz="900" kern="1200">
                <a:solidFill>
                  <a:schemeClr val="tx1"/>
                </a:solidFill>
                <a:latin typeface="+mn-lt"/>
                <a:ea typeface="ＭＳ Ｐゴシック" charset="0"/>
                <a:cs typeface="ＭＳ Ｐゴシック" charset="0"/>
              </a:rPr>
              <a:t>ADD TECHNICAL BENEFITS OF WHY GPUs do ML well</a:t>
            </a:r>
            <a:r>
              <a:rPr lang="en-US" sz="800" kern="1200">
                <a:solidFill>
                  <a:schemeClr val="tx1"/>
                </a:solidFill>
                <a:latin typeface="+mn-lt"/>
                <a:ea typeface="ＭＳ Ｐゴシック" charset="0"/>
                <a:cs typeface="ＭＳ Ｐゴシック" charset="0"/>
              </a:rPr>
              <a:t> </a:t>
            </a:r>
            <a:r>
              <a:rPr lang="en-US" sz="900" kern="1200">
                <a:solidFill>
                  <a:schemeClr val="tx1"/>
                </a:solidFill>
                <a:latin typeface="+mn-lt"/>
                <a:ea typeface="ＭＳ Ｐゴシック" charset="0"/>
                <a:cs typeface="ＭＳ Ｐゴシック" charset="0"/>
              </a:rPr>
              <a:t>…. Many times a CPU and GPU is all you need</a:t>
            </a:r>
          </a:p>
          <a:p>
            <a:pPr marL="181221" indent="-181221" defTabSz="966511">
              <a:buFont typeface="Arial" panose="020B0604020202020204" pitchFamily="34" charset="0"/>
              <a:buChar char="•"/>
            </a:pPr>
            <a:r>
              <a:rPr lang="en-US"/>
              <a:t>Some will transition to needing dedicated ML hardware.  Accelerators need to support many different markets, and will come in many different forms.  </a:t>
            </a:r>
            <a:r>
              <a:rPr lang="en-GB"/>
              <a:t>We need to move workloads between devices. We need to move workloads to different accelerators.  </a:t>
            </a:r>
            <a:r>
              <a:rPr lang="en-US" sz="800"/>
              <a:t> </a:t>
            </a:r>
          </a:p>
          <a:p>
            <a:pPr marL="181221" indent="-181221" defTabSz="966511">
              <a:buFont typeface="Arial" panose="020B0604020202020204" pitchFamily="34" charset="0"/>
              <a:buChar char="•"/>
            </a:pPr>
            <a:r>
              <a:rPr lang="en-US" b="1"/>
              <a:t>Transition:  </a:t>
            </a:r>
            <a:r>
              <a:rPr lang="en-US"/>
              <a:t>Now that I’ve given some of the important technical requirements of CPUs and GPUs and some of the use cases where they perform best with ML, what’s important for dedicated ML hardware?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900" kern="1200">
              <a:solidFill>
                <a:schemeClr val="tx1"/>
              </a:solidFill>
              <a:effectLst/>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kern="1200">
                <a:solidFill>
                  <a:schemeClr val="tx1"/>
                </a:solidFill>
                <a:effectLst/>
                <a:latin typeface="+mn-lt"/>
                <a:ea typeface="ＭＳ Ｐゴシック" charset="0"/>
                <a:cs typeface="ＭＳ Ｐゴシック" charset="0"/>
              </a:rPr>
              <a:t>Notes description: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900" kern="1200">
                <a:solidFill>
                  <a:srgbClr val="FFFF00"/>
                </a:solidFill>
                <a:latin typeface="+mn-lt"/>
                <a:ea typeface="ＭＳ Ｐゴシック" charset="0"/>
                <a:cs typeface="ＭＳ Ｐゴシック" charset="0"/>
              </a:rPr>
              <a:t>Pattern training: i.e. like a Nest thermostat that learns when want temperature that you typically like your home set at different times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900" kern="1200">
                <a:solidFill>
                  <a:srgbClr val="FFFF00"/>
                </a:solidFill>
                <a:latin typeface="+mn-lt"/>
                <a:ea typeface="ＭＳ Ｐゴシック" charset="0"/>
                <a:cs typeface="ＭＳ Ｐゴシック" charset="0"/>
              </a:rPr>
              <a:t>Mali has a server design win with Tencent based on </a:t>
            </a:r>
            <a:r>
              <a:rPr lang="en-GB" sz="900" kern="1200" err="1">
                <a:solidFill>
                  <a:srgbClr val="FFFF00"/>
                </a:solidFill>
                <a:latin typeface="+mn-lt"/>
                <a:ea typeface="ＭＳ Ｐゴシック" charset="0"/>
                <a:cs typeface="ＭＳ Ｐゴシック" charset="0"/>
              </a:rPr>
              <a:t>HiSilicon</a:t>
            </a:r>
            <a:r>
              <a:rPr lang="en-GB" sz="900" kern="1200">
                <a:solidFill>
                  <a:srgbClr val="FFFF00"/>
                </a:solidFill>
                <a:latin typeface="+mn-lt"/>
                <a:ea typeface="ＭＳ Ｐゴシック" charset="0"/>
                <a:cs typeface="ＭＳ Ｐゴシック" charset="0"/>
              </a:rPr>
              <a:t> -- NDA</a:t>
            </a:r>
          </a:p>
          <a:p>
            <a:endParaRPr lang="en-GB"/>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ED05C12-C9C4-4501-9C72-D2E25191FC36}"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6299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dirty="0"/>
              <a:t>… Terminology</a:t>
            </a:r>
            <a:r>
              <a:rPr lang="en-GB" baseline="0" dirty="0"/>
              <a:t> – in business these tend to be used loosely e.g. in China ML=AI.</a:t>
            </a:r>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a:t>Training:</a:t>
            </a:r>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a:t>* Big Data - lots of data available via The Internet to use for training</a:t>
            </a:r>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a:t>* E</a:t>
            </a:r>
            <a:r>
              <a:rPr lang="en-GB" baseline="0" dirty="0"/>
              <a:t>xtremely important to ensure this is unbiased; valuable and needs to be protected</a:t>
            </a:r>
            <a:endParaRPr lang="en-GB" dirty="0"/>
          </a:p>
          <a:p>
            <a:r>
              <a:rPr lang="en-GB" dirty="0"/>
              <a:t>[CLICK]</a:t>
            </a:r>
          </a:p>
          <a:p>
            <a:r>
              <a:rPr lang="en-GB" dirty="0"/>
              <a:t>Inference:</a:t>
            </a:r>
          </a:p>
          <a:p>
            <a:r>
              <a:rPr lang="en-GB" dirty="0"/>
              <a:t>* To be robust, it relies on good quality training</a:t>
            </a:r>
          </a:p>
          <a:p>
            <a:r>
              <a:rPr lang="en-GB" dirty="0"/>
              <a:t>* Assumes a correlation between the new</a:t>
            </a:r>
            <a:r>
              <a:rPr lang="en-GB" baseline="0" dirty="0"/>
              <a:t> data and the data used for training</a:t>
            </a:r>
          </a:p>
          <a:p>
            <a:r>
              <a:rPr lang="en-GB" dirty="0"/>
              <a:t>[CLICK]</a:t>
            </a:r>
          </a:p>
          <a:p>
            <a:r>
              <a:rPr lang="en-GB" dirty="0"/>
              <a:t>* This is not an exact science – it’s all about probabilities</a:t>
            </a:r>
          </a:p>
          <a:p>
            <a:r>
              <a:rPr lang="en-GB" dirty="0"/>
              <a:t>   - very simple classification – CAT or NOT CAT</a:t>
            </a:r>
          </a:p>
          <a:p>
            <a:r>
              <a:rPr lang="en-GB" dirty="0"/>
              <a:t>   - more complex networks can provide multiple outputs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D05C12-C9C4-4501-9C72-D2E25191FC36}" type="slidenum">
              <a:rPr kumimoji="0" lang="en-US" alt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82607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333E48"/>
                </a:solidFill>
                <a:latin typeface="Arial" panose="020B0604020202020204" pitchFamily="34" charset="0"/>
                <a:cs typeface="Arial" panose="020B0604020202020204" pitchFamily="34" charset="0"/>
              </a:rPr>
              <a:t>ML performs well at ‘patterns’ of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333E48"/>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333E48"/>
                </a:solidFill>
                <a:latin typeface="Arial" panose="020B0604020202020204" pitchFamily="34" charset="0"/>
                <a:cs typeface="Arial" panose="020B0604020202020204" pitchFamily="34" charset="0"/>
              </a:rPr>
              <a:t>Preventive maintenance</a:t>
            </a:r>
          </a:p>
          <a:p>
            <a:endParaRPr lang="en-US" dirty="0"/>
          </a:p>
        </p:txBody>
      </p:sp>
      <p:sp>
        <p:nvSpPr>
          <p:cNvPr id="4" name="Slide Number Placeholder 3"/>
          <p:cNvSpPr>
            <a:spLocks noGrp="1"/>
          </p:cNvSpPr>
          <p:nvPr>
            <p:ph type="sldNum" sz="quarter" idx="5"/>
          </p:nvPr>
        </p:nvSpPr>
        <p:spPr/>
        <p:txBody>
          <a:bodyPr/>
          <a:lstStyle/>
          <a:p>
            <a:fld id="{04A598F9-9193-E140-BF2B-D07065C96D20}" type="slidenum">
              <a:rPr lang="en-US" smtClean="0"/>
              <a:t>7</a:t>
            </a:fld>
            <a:endParaRPr lang="en-US"/>
          </a:p>
        </p:txBody>
      </p:sp>
    </p:spTree>
    <p:extLst>
      <p:ext uri="{BB962C8B-B14F-4D97-AF65-F5344CB8AC3E}">
        <p14:creationId xmlns:p14="http://schemas.microsoft.com/office/powerpoint/2010/main" val="3452927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Time-critical </a:t>
            </a:r>
            <a:r>
              <a:rPr lang="en-US" dirty="0"/>
              <a:t>applications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79786E7-EDAB-724E-B5AE-1BDD6B8AC677}"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63271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7814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4eca48ec3a_26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4eca48ec3a_26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3078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12</a:t>
            </a:fld>
            <a:endParaRPr lang="en-US" altLang="en-US"/>
          </a:p>
        </p:txBody>
      </p:sp>
    </p:spTree>
    <p:extLst>
      <p:ext uri="{BB962C8B-B14F-4D97-AF65-F5344CB8AC3E}">
        <p14:creationId xmlns:p14="http://schemas.microsoft.com/office/powerpoint/2010/main" val="1962458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13</a:t>
            </a:fld>
            <a:endParaRPr lang="en-US" altLang="en-US"/>
          </a:p>
        </p:txBody>
      </p:sp>
    </p:spTree>
    <p:extLst>
      <p:ext uri="{BB962C8B-B14F-4D97-AF65-F5344CB8AC3E}">
        <p14:creationId xmlns:p14="http://schemas.microsoft.com/office/powerpoint/2010/main" val="40259551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2"/>
          <p:cNvSpPr>
            <a:spLocks noGrp="1"/>
          </p:cNvSpPr>
          <p:nvPr>
            <p:ph idx="1"/>
          </p:nvPr>
        </p:nvSpPr>
        <p:spPr>
          <a:xfrm>
            <a:off x="419101" y="1722871"/>
            <a:ext cx="11353798" cy="3714750"/>
          </a:xfrm>
          <a:prstGeom prst="rect">
            <a:avLst/>
          </a:prstGeom>
        </p:spPr>
        <p:txBody>
          <a:bodyPr/>
          <a:lstStyle>
            <a:lvl1pPr marL="0" indent="0">
              <a:buNone/>
              <a:defRPr>
                <a:solidFill>
                  <a:schemeClr val="tx2"/>
                </a:solidFill>
              </a:defRPr>
            </a:lvl1pPr>
            <a:lvl2pPr>
              <a:buClr>
                <a:srgbClr val="00C1DE"/>
              </a:buClr>
              <a:defRPr>
                <a:solidFill>
                  <a:schemeClr val="tx2"/>
                </a:solidFill>
              </a:defRPr>
            </a:lvl2pPr>
            <a:lvl3pPr>
              <a:buClr>
                <a:srgbClr val="00C1DE"/>
              </a:buClr>
              <a:defRPr>
                <a:solidFill>
                  <a:schemeClr val="tx2"/>
                </a:solidFill>
              </a:defRPr>
            </a:lvl3pPr>
            <a:lvl4pPr>
              <a:buClr>
                <a:srgbClr val="00C1DE"/>
              </a:buClr>
              <a:defRPr>
                <a:solidFill>
                  <a:schemeClr val="tx2"/>
                </a:solidFill>
              </a:defRPr>
            </a:lvl4pPr>
            <a:lvl5pPr>
              <a:buClr>
                <a:srgbClr val="00C1DE"/>
              </a:buClr>
              <a:defRPr>
                <a:solidFill>
                  <a:schemeClr val="tx2"/>
                </a:solidFill>
              </a:defRPr>
            </a:lvl5pPr>
            <a:lvl6pPr>
              <a:buClr>
                <a:srgbClr val="00C1DE"/>
              </a:buClr>
              <a:defRPr>
                <a:solidFill>
                  <a:schemeClr val="tx2"/>
                </a:solidFill>
              </a:defRPr>
            </a:lvl6pPr>
            <a:lvl7pPr>
              <a:buClr>
                <a:srgbClr val="00C1DE"/>
              </a:buClr>
              <a:defRPr>
                <a:solidFill>
                  <a:schemeClr val="tx2"/>
                </a:solidFill>
              </a:defRPr>
            </a:lvl7pPr>
            <a:lvl8pPr>
              <a:buClr>
                <a:srgbClr val="00C1DE"/>
              </a:buClr>
              <a:defRPr>
                <a:solidFill>
                  <a:schemeClr val="tx2"/>
                </a:solidFill>
              </a:defRPr>
            </a:lvl8pPr>
            <a:lvl9pPr>
              <a:buClr>
                <a:srgbClr val="00C1DE"/>
              </a:buClr>
              <a:defRPr>
                <a:solidFill>
                  <a:schemeClr val="tx2"/>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5" name="Text Placeholder 43">
            <a:extLst>
              <a:ext uri="{FF2B5EF4-FFF2-40B4-BE49-F238E27FC236}">
                <a16:creationId xmlns:a16="http://schemas.microsoft.com/office/drawing/2014/main" id="{7D99579C-445D-9D4C-A823-9352B2E19BB7}"/>
              </a:ext>
            </a:extLst>
          </p:cNvPr>
          <p:cNvSpPr>
            <a:spLocks noGrp="1"/>
          </p:cNvSpPr>
          <p:nvPr>
            <p:ph type="body" sz="quarter" idx="13"/>
          </p:nvPr>
        </p:nvSpPr>
        <p:spPr>
          <a:xfrm>
            <a:off x="419100" y="1040826"/>
            <a:ext cx="11353799" cy="344488"/>
          </a:xfrm>
        </p:spPr>
        <p:txBody>
          <a:bodyPr/>
          <a:lstStyle>
            <a:lvl1pPr marL="0" indent="0">
              <a:spcAft>
                <a:spcPts val="0"/>
              </a:spcAft>
              <a:buNone/>
              <a:defRPr sz="24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42275884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2"/>
          <p:cNvSpPr>
            <a:spLocks noGrp="1"/>
          </p:cNvSpPr>
          <p:nvPr>
            <p:ph idx="1"/>
          </p:nvPr>
        </p:nvSpPr>
        <p:spPr>
          <a:xfrm>
            <a:off x="419101" y="1722871"/>
            <a:ext cx="11353798" cy="3714750"/>
          </a:xfrm>
          <a:prstGeom prst="rect">
            <a:avLst/>
          </a:prstGeom>
        </p:spPr>
        <p:txBody>
          <a:bodyPr/>
          <a:lstStyle>
            <a:lvl1pPr marL="0" indent="0">
              <a:buNone/>
              <a:defRPr>
                <a:solidFill>
                  <a:schemeClr val="tx2"/>
                </a:solidFill>
              </a:defRPr>
            </a:lvl1pPr>
            <a:lvl2pPr>
              <a:buClr>
                <a:srgbClr val="00C1DE"/>
              </a:buClr>
              <a:defRPr>
                <a:solidFill>
                  <a:schemeClr val="tx2"/>
                </a:solidFill>
              </a:defRPr>
            </a:lvl2pPr>
            <a:lvl3pPr>
              <a:buClr>
                <a:srgbClr val="00C1DE"/>
              </a:buClr>
              <a:defRPr>
                <a:solidFill>
                  <a:schemeClr val="tx2"/>
                </a:solidFill>
              </a:defRPr>
            </a:lvl3pPr>
            <a:lvl4pPr>
              <a:buClr>
                <a:srgbClr val="00C1DE"/>
              </a:buClr>
              <a:defRPr>
                <a:solidFill>
                  <a:schemeClr val="tx2"/>
                </a:solidFill>
              </a:defRPr>
            </a:lvl4pPr>
            <a:lvl5pPr>
              <a:buClr>
                <a:srgbClr val="00C1DE"/>
              </a:buClr>
              <a:defRPr>
                <a:solidFill>
                  <a:schemeClr val="tx2"/>
                </a:solidFill>
              </a:defRPr>
            </a:lvl5pPr>
            <a:lvl6pPr>
              <a:buClr>
                <a:srgbClr val="00C1DE"/>
              </a:buClr>
              <a:defRPr>
                <a:solidFill>
                  <a:schemeClr val="tx2"/>
                </a:solidFill>
              </a:defRPr>
            </a:lvl6pPr>
            <a:lvl7pPr>
              <a:buClr>
                <a:srgbClr val="00C1DE"/>
              </a:buClr>
              <a:defRPr>
                <a:solidFill>
                  <a:schemeClr val="tx2"/>
                </a:solidFill>
              </a:defRPr>
            </a:lvl7pPr>
            <a:lvl8pPr>
              <a:buClr>
                <a:srgbClr val="00C1DE"/>
              </a:buClr>
              <a:defRPr>
                <a:solidFill>
                  <a:schemeClr val="tx2"/>
                </a:solidFill>
              </a:defRPr>
            </a:lvl8pPr>
            <a:lvl9pPr>
              <a:buClr>
                <a:srgbClr val="00C1DE"/>
              </a:buClr>
              <a:defRPr>
                <a:solidFill>
                  <a:schemeClr val="tx2"/>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5" name="Text Placeholder 43">
            <a:extLst>
              <a:ext uri="{FF2B5EF4-FFF2-40B4-BE49-F238E27FC236}">
                <a16:creationId xmlns:a16="http://schemas.microsoft.com/office/drawing/2014/main" id="{7D99579C-445D-9D4C-A823-9352B2E19BB7}"/>
              </a:ext>
            </a:extLst>
          </p:cNvPr>
          <p:cNvSpPr>
            <a:spLocks noGrp="1"/>
          </p:cNvSpPr>
          <p:nvPr>
            <p:ph type="body" sz="quarter" idx="13"/>
          </p:nvPr>
        </p:nvSpPr>
        <p:spPr>
          <a:xfrm>
            <a:off x="419100" y="1040826"/>
            <a:ext cx="11353799" cy="344488"/>
          </a:xfrm>
        </p:spPr>
        <p:txBody>
          <a:bodyPr/>
          <a:lstStyle>
            <a:lvl1pPr marL="0" indent="0">
              <a:spcAft>
                <a:spcPts val="0"/>
              </a:spcAft>
              <a:buNone/>
              <a:defRPr sz="24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3845450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2"/>
          <p:cNvSpPr>
            <a:spLocks noGrp="1"/>
          </p:cNvSpPr>
          <p:nvPr>
            <p:ph idx="1"/>
          </p:nvPr>
        </p:nvSpPr>
        <p:spPr>
          <a:xfrm>
            <a:off x="419101" y="1722871"/>
            <a:ext cx="11353798" cy="3714750"/>
          </a:xfrm>
          <a:prstGeom prst="rect">
            <a:avLst/>
          </a:prstGeom>
        </p:spPr>
        <p:txBody>
          <a:bodyPr/>
          <a:lstStyle>
            <a:lvl1pPr marL="0" indent="0">
              <a:buNone/>
              <a:defRPr>
                <a:solidFill>
                  <a:schemeClr val="tx2"/>
                </a:solidFill>
              </a:defRPr>
            </a:lvl1pPr>
            <a:lvl2pPr>
              <a:buClr>
                <a:srgbClr val="00C1DE"/>
              </a:buClr>
              <a:defRPr>
                <a:solidFill>
                  <a:schemeClr val="tx2"/>
                </a:solidFill>
              </a:defRPr>
            </a:lvl2pPr>
            <a:lvl3pPr>
              <a:buClr>
                <a:srgbClr val="00C1DE"/>
              </a:buClr>
              <a:defRPr>
                <a:solidFill>
                  <a:schemeClr val="tx2"/>
                </a:solidFill>
              </a:defRPr>
            </a:lvl3pPr>
            <a:lvl4pPr>
              <a:buClr>
                <a:srgbClr val="00C1DE"/>
              </a:buClr>
              <a:defRPr>
                <a:solidFill>
                  <a:schemeClr val="tx2"/>
                </a:solidFill>
              </a:defRPr>
            </a:lvl4pPr>
            <a:lvl5pPr>
              <a:buClr>
                <a:srgbClr val="00C1DE"/>
              </a:buClr>
              <a:defRPr>
                <a:solidFill>
                  <a:schemeClr val="tx2"/>
                </a:solidFill>
              </a:defRPr>
            </a:lvl5pPr>
            <a:lvl6pPr>
              <a:buClr>
                <a:srgbClr val="00C1DE"/>
              </a:buClr>
              <a:defRPr>
                <a:solidFill>
                  <a:schemeClr val="tx2"/>
                </a:solidFill>
              </a:defRPr>
            </a:lvl6pPr>
            <a:lvl7pPr>
              <a:buClr>
                <a:srgbClr val="00C1DE"/>
              </a:buClr>
              <a:defRPr>
                <a:solidFill>
                  <a:schemeClr val="tx2"/>
                </a:solidFill>
              </a:defRPr>
            </a:lvl7pPr>
            <a:lvl8pPr>
              <a:buClr>
                <a:srgbClr val="00C1DE"/>
              </a:buClr>
              <a:defRPr>
                <a:solidFill>
                  <a:schemeClr val="tx2"/>
                </a:solidFill>
              </a:defRPr>
            </a:lvl8pPr>
            <a:lvl9pPr>
              <a:buClr>
                <a:srgbClr val="00C1DE"/>
              </a:buClr>
              <a:defRPr>
                <a:solidFill>
                  <a:schemeClr val="tx2"/>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5" name="Text Placeholder 43">
            <a:extLst>
              <a:ext uri="{FF2B5EF4-FFF2-40B4-BE49-F238E27FC236}">
                <a16:creationId xmlns:a16="http://schemas.microsoft.com/office/drawing/2014/main" id="{7D99579C-445D-9D4C-A823-9352B2E19BB7}"/>
              </a:ext>
            </a:extLst>
          </p:cNvPr>
          <p:cNvSpPr>
            <a:spLocks noGrp="1"/>
          </p:cNvSpPr>
          <p:nvPr>
            <p:ph type="body" sz="quarter" idx="13"/>
          </p:nvPr>
        </p:nvSpPr>
        <p:spPr>
          <a:xfrm>
            <a:off x="419100" y="1040826"/>
            <a:ext cx="11353799" cy="344488"/>
          </a:xfrm>
        </p:spPr>
        <p:txBody>
          <a:bodyPr/>
          <a:lstStyle>
            <a:lvl1pPr marL="0" indent="0">
              <a:spcAft>
                <a:spcPts val="0"/>
              </a:spcAft>
              <a:buNone/>
              <a:defRPr sz="24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548902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2"/>
          <p:cNvSpPr>
            <a:spLocks noGrp="1"/>
          </p:cNvSpPr>
          <p:nvPr>
            <p:ph idx="1"/>
          </p:nvPr>
        </p:nvSpPr>
        <p:spPr>
          <a:xfrm>
            <a:off x="419101" y="1722871"/>
            <a:ext cx="11353798" cy="3714750"/>
          </a:xfrm>
          <a:prstGeom prst="rect">
            <a:avLst/>
          </a:prstGeom>
        </p:spPr>
        <p:txBody>
          <a:bodyPr/>
          <a:lstStyle>
            <a:lvl1pPr marL="0" indent="0">
              <a:buNone/>
              <a:defRPr>
                <a:solidFill>
                  <a:schemeClr val="tx2"/>
                </a:solidFill>
              </a:defRPr>
            </a:lvl1pPr>
            <a:lvl2pPr>
              <a:buClr>
                <a:srgbClr val="00C1DE"/>
              </a:buClr>
              <a:defRPr>
                <a:solidFill>
                  <a:schemeClr val="tx2"/>
                </a:solidFill>
              </a:defRPr>
            </a:lvl2pPr>
            <a:lvl3pPr>
              <a:buClr>
                <a:srgbClr val="00C1DE"/>
              </a:buClr>
              <a:defRPr>
                <a:solidFill>
                  <a:schemeClr val="tx2"/>
                </a:solidFill>
              </a:defRPr>
            </a:lvl3pPr>
            <a:lvl4pPr>
              <a:buClr>
                <a:srgbClr val="00C1DE"/>
              </a:buClr>
              <a:defRPr>
                <a:solidFill>
                  <a:schemeClr val="tx2"/>
                </a:solidFill>
              </a:defRPr>
            </a:lvl4pPr>
            <a:lvl5pPr>
              <a:buClr>
                <a:srgbClr val="00C1DE"/>
              </a:buClr>
              <a:defRPr>
                <a:solidFill>
                  <a:schemeClr val="tx2"/>
                </a:solidFill>
              </a:defRPr>
            </a:lvl5pPr>
            <a:lvl6pPr>
              <a:buClr>
                <a:srgbClr val="00C1DE"/>
              </a:buClr>
              <a:defRPr>
                <a:solidFill>
                  <a:schemeClr val="tx2"/>
                </a:solidFill>
              </a:defRPr>
            </a:lvl6pPr>
            <a:lvl7pPr>
              <a:buClr>
                <a:srgbClr val="00C1DE"/>
              </a:buClr>
              <a:defRPr>
                <a:solidFill>
                  <a:schemeClr val="tx2"/>
                </a:solidFill>
              </a:defRPr>
            </a:lvl7pPr>
            <a:lvl8pPr>
              <a:buClr>
                <a:srgbClr val="00C1DE"/>
              </a:buClr>
              <a:defRPr>
                <a:solidFill>
                  <a:schemeClr val="tx2"/>
                </a:solidFill>
              </a:defRPr>
            </a:lvl8pPr>
            <a:lvl9pPr>
              <a:buClr>
                <a:srgbClr val="00C1DE"/>
              </a:buClr>
              <a:defRPr>
                <a:solidFill>
                  <a:schemeClr val="tx2"/>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5" name="Text Placeholder 43">
            <a:extLst>
              <a:ext uri="{FF2B5EF4-FFF2-40B4-BE49-F238E27FC236}">
                <a16:creationId xmlns:a16="http://schemas.microsoft.com/office/drawing/2014/main" id="{7D99579C-445D-9D4C-A823-9352B2E19BB7}"/>
              </a:ext>
            </a:extLst>
          </p:cNvPr>
          <p:cNvSpPr>
            <a:spLocks noGrp="1"/>
          </p:cNvSpPr>
          <p:nvPr>
            <p:ph type="body" sz="quarter" idx="13"/>
          </p:nvPr>
        </p:nvSpPr>
        <p:spPr>
          <a:xfrm>
            <a:off x="419100" y="1040826"/>
            <a:ext cx="11353799" cy="344488"/>
          </a:xfrm>
        </p:spPr>
        <p:txBody>
          <a:bodyPr/>
          <a:lstStyle>
            <a:lvl1pPr marL="0" indent="0">
              <a:spcAft>
                <a:spcPts val="0"/>
              </a:spcAft>
              <a:buNone/>
              <a:defRPr sz="24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8899449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_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2"/>
          <p:cNvSpPr>
            <a:spLocks noGrp="1"/>
          </p:cNvSpPr>
          <p:nvPr>
            <p:ph idx="1"/>
          </p:nvPr>
        </p:nvSpPr>
        <p:spPr>
          <a:xfrm>
            <a:off x="419101" y="1722871"/>
            <a:ext cx="11353798" cy="3714750"/>
          </a:xfrm>
          <a:prstGeom prst="rect">
            <a:avLst/>
          </a:prstGeom>
        </p:spPr>
        <p:txBody>
          <a:bodyPr/>
          <a:lstStyle>
            <a:lvl1pPr marL="0" indent="0">
              <a:buNone/>
              <a:defRPr>
                <a:solidFill>
                  <a:schemeClr val="tx2"/>
                </a:solidFill>
              </a:defRPr>
            </a:lvl1pPr>
            <a:lvl2pPr>
              <a:buClr>
                <a:srgbClr val="00C1DE"/>
              </a:buClr>
              <a:defRPr>
                <a:solidFill>
                  <a:schemeClr val="tx2"/>
                </a:solidFill>
              </a:defRPr>
            </a:lvl2pPr>
            <a:lvl3pPr>
              <a:buClr>
                <a:srgbClr val="00C1DE"/>
              </a:buClr>
              <a:defRPr>
                <a:solidFill>
                  <a:schemeClr val="tx2"/>
                </a:solidFill>
              </a:defRPr>
            </a:lvl3pPr>
            <a:lvl4pPr>
              <a:buClr>
                <a:srgbClr val="00C1DE"/>
              </a:buClr>
              <a:defRPr>
                <a:solidFill>
                  <a:schemeClr val="tx2"/>
                </a:solidFill>
              </a:defRPr>
            </a:lvl4pPr>
            <a:lvl5pPr>
              <a:buClr>
                <a:srgbClr val="00C1DE"/>
              </a:buClr>
              <a:defRPr>
                <a:solidFill>
                  <a:schemeClr val="tx2"/>
                </a:solidFill>
              </a:defRPr>
            </a:lvl5pPr>
            <a:lvl6pPr>
              <a:buClr>
                <a:srgbClr val="00C1DE"/>
              </a:buClr>
              <a:defRPr>
                <a:solidFill>
                  <a:schemeClr val="tx2"/>
                </a:solidFill>
              </a:defRPr>
            </a:lvl6pPr>
            <a:lvl7pPr>
              <a:buClr>
                <a:srgbClr val="00C1DE"/>
              </a:buClr>
              <a:defRPr>
                <a:solidFill>
                  <a:schemeClr val="tx2"/>
                </a:solidFill>
              </a:defRPr>
            </a:lvl7pPr>
            <a:lvl8pPr>
              <a:buClr>
                <a:srgbClr val="00C1DE"/>
              </a:buClr>
              <a:defRPr>
                <a:solidFill>
                  <a:schemeClr val="tx2"/>
                </a:solidFill>
              </a:defRPr>
            </a:lvl8pPr>
            <a:lvl9pPr>
              <a:buClr>
                <a:srgbClr val="00C1DE"/>
              </a:buClr>
              <a:defRPr>
                <a:solidFill>
                  <a:schemeClr val="tx2"/>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5" name="Text Placeholder 43">
            <a:extLst>
              <a:ext uri="{FF2B5EF4-FFF2-40B4-BE49-F238E27FC236}">
                <a16:creationId xmlns:a16="http://schemas.microsoft.com/office/drawing/2014/main" id="{7D99579C-445D-9D4C-A823-9352B2E19BB7}"/>
              </a:ext>
            </a:extLst>
          </p:cNvPr>
          <p:cNvSpPr>
            <a:spLocks noGrp="1"/>
          </p:cNvSpPr>
          <p:nvPr>
            <p:ph type="body" sz="quarter" idx="13"/>
          </p:nvPr>
        </p:nvSpPr>
        <p:spPr>
          <a:xfrm>
            <a:off x="419100" y="1040826"/>
            <a:ext cx="11353799" cy="344488"/>
          </a:xfrm>
        </p:spPr>
        <p:txBody>
          <a:bodyPr/>
          <a:lstStyle>
            <a:lvl1pPr marL="0" indent="0">
              <a:spcAft>
                <a:spcPts val="0"/>
              </a:spcAft>
              <a:buNone/>
              <a:defRPr sz="24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17855440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2"/>
          <p:cNvSpPr>
            <a:spLocks noGrp="1"/>
          </p:cNvSpPr>
          <p:nvPr>
            <p:ph idx="1"/>
          </p:nvPr>
        </p:nvSpPr>
        <p:spPr>
          <a:xfrm>
            <a:off x="419101" y="1722871"/>
            <a:ext cx="11353798" cy="3714750"/>
          </a:xfrm>
          <a:prstGeom prst="rect">
            <a:avLst/>
          </a:prstGeom>
        </p:spPr>
        <p:txBody>
          <a:bodyPr/>
          <a:lstStyle>
            <a:lvl1pPr marL="0" indent="0">
              <a:buNone/>
              <a:defRPr>
                <a:solidFill>
                  <a:schemeClr val="tx2"/>
                </a:solidFill>
              </a:defRPr>
            </a:lvl1pPr>
            <a:lvl2pPr>
              <a:buClr>
                <a:srgbClr val="00C1DE"/>
              </a:buClr>
              <a:defRPr>
                <a:solidFill>
                  <a:schemeClr val="tx2"/>
                </a:solidFill>
              </a:defRPr>
            </a:lvl2pPr>
            <a:lvl3pPr>
              <a:buClr>
                <a:srgbClr val="00C1DE"/>
              </a:buClr>
              <a:defRPr>
                <a:solidFill>
                  <a:schemeClr val="tx2"/>
                </a:solidFill>
              </a:defRPr>
            </a:lvl3pPr>
            <a:lvl4pPr>
              <a:buClr>
                <a:srgbClr val="00C1DE"/>
              </a:buClr>
              <a:defRPr>
                <a:solidFill>
                  <a:schemeClr val="tx2"/>
                </a:solidFill>
              </a:defRPr>
            </a:lvl4pPr>
            <a:lvl5pPr>
              <a:buClr>
                <a:srgbClr val="00C1DE"/>
              </a:buClr>
              <a:defRPr>
                <a:solidFill>
                  <a:schemeClr val="tx2"/>
                </a:solidFill>
              </a:defRPr>
            </a:lvl5pPr>
            <a:lvl6pPr>
              <a:buClr>
                <a:srgbClr val="00C1DE"/>
              </a:buClr>
              <a:defRPr>
                <a:solidFill>
                  <a:schemeClr val="tx2"/>
                </a:solidFill>
              </a:defRPr>
            </a:lvl6pPr>
            <a:lvl7pPr>
              <a:buClr>
                <a:srgbClr val="00C1DE"/>
              </a:buClr>
              <a:defRPr>
                <a:solidFill>
                  <a:schemeClr val="tx2"/>
                </a:solidFill>
              </a:defRPr>
            </a:lvl7pPr>
            <a:lvl8pPr>
              <a:buClr>
                <a:srgbClr val="00C1DE"/>
              </a:buClr>
              <a:defRPr>
                <a:solidFill>
                  <a:schemeClr val="tx2"/>
                </a:solidFill>
              </a:defRPr>
            </a:lvl8pPr>
            <a:lvl9pPr>
              <a:buClr>
                <a:srgbClr val="00C1DE"/>
              </a:buClr>
              <a:defRPr>
                <a:solidFill>
                  <a:schemeClr val="tx2"/>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5" name="Text Placeholder 43">
            <a:extLst>
              <a:ext uri="{FF2B5EF4-FFF2-40B4-BE49-F238E27FC236}">
                <a16:creationId xmlns:a16="http://schemas.microsoft.com/office/drawing/2014/main" id="{7D99579C-445D-9D4C-A823-9352B2E19BB7}"/>
              </a:ext>
            </a:extLst>
          </p:cNvPr>
          <p:cNvSpPr>
            <a:spLocks noGrp="1"/>
          </p:cNvSpPr>
          <p:nvPr>
            <p:ph type="body" sz="quarter" idx="13"/>
          </p:nvPr>
        </p:nvSpPr>
        <p:spPr>
          <a:xfrm>
            <a:off x="419100" y="1040826"/>
            <a:ext cx="11353799" cy="344488"/>
          </a:xfrm>
        </p:spPr>
        <p:txBody>
          <a:bodyPr/>
          <a:lstStyle>
            <a:lvl1pPr marL="0" indent="0">
              <a:spcAft>
                <a:spcPts val="0"/>
              </a:spcAft>
              <a:buNone/>
              <a:defRPr sz="24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401875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12_Title Slide">
    <p:bg>
      <p:bgPr>
        <a:solidFill>
          <a:schemeClr val="accent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B37E137-E7B8-1742-9E22-8928BBB462A4}"/>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07415AF-1B6A-974D-9647-ED0A282C39CB}"/>
              </a:ext>
            </a:extLst>
          </p:cNvPr>
          <p:cNvPicPr>
            <a:picLocks noChangeAspect="1"/>
          </p:cNvPicPr>
          <p:nvPr userDrawn="1"/>
        </p:nvPicPr>
        <p:blipFill>
          <a:blip r:embed="rId2">
            <a:alphaModFix amt="60000"/>
          </a:blip>
          <a:stretch>
            <a:fillRect/>
          </a:stretch>
        </p:blipFill>
        <p:spPr>
          <a:xfrm>
            <a:off x="512064" y="361858"/>
            <a:ext cx="11164911" cy="6102465"/>
          </a:xfrm>
          <a:prstGeom prst="rect">
            <a:avLst/>
          </a:prstGeom>
        </p:spPr>
      </p:pic>
      <p:sp>
        <p:nvSpPr>
          <p:cNvPr id="11" name="Title 1">
            <a:extLst>
              <a:ext uri="{FF2B5EF4-FFF2-40B4-BE49-F238E27FC236}">
                <a16:creationId xmlns:a16="http://schemas.microsoft.com/office/drawing/2014/main" id="{AAFDDC92-2865-3546-82EE-D20F079EE82D}"/>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a:t>
            </a:r>
            <a:br>
              <a:rPr lang="en-US"/>
            </a:br>
            <a:r>
              <a:rPr lang="en-US"/>
              <a:t>Divider Page Title</a:t>
            </a:r>
          </a:p>
        </p:txBody>
      </p:sp>
      <p:sp>
        <p:nvSpPr>
          <p:cNvPr id="12" name="Subtitle 2">
            <a:extLst>
              <a:ext uri="{FF2B5EF4-FFF2-40B4-BE49-F238E27FC236}">
                <a16:creationId xmlns:a16="http://schemas.microsoft.com/office/drawing/2014/main" id="{0DBFE4F3-0950-754D-BE69-B2625B0EB37E}"/>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3" name="TextBox 26">
            <a:extLst>
              <a:ext uri="{FF2B5EF4-FFF2-40B4-BE49-F238E27FC236}">
                <a16:creationId xmlns:a16="http://schemas.microsoft.com/office/drawing/2014/main" id="{AA7F9E6E-4A87-6545-89DE-46DA11781B25}"/>
              </a:ext>
            </a:extLst>
          </p:cNvPr>
          <p:cNvSpPr txBox="1">
            <a:spLocks noChangeArrowheads="1"/>
          </p:cNvSpPr>
          <p:nvPr userDrawn="1"/>
        </p:nvSpPr>
        <p:spPr bwMode="auto">
          <a:xfrm>
            <a:off x="5939630" y="6545649"/>
            <a:ext cx="312738"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ctr" eaLnBrk="1" hangingPunct="1">
              <a:lnSpc>
                <a:spcPct val="90000"/>
              </a:lnSpc>
              <a:spcAft>
                <a:spcPts val="600"/>
              </a:spcAft>
              <a:buFont typeface="Arial" charset="0"/>
              <a:buNone/>
              <a:defRPr/>
            </a:pPr>
            <a:fld id="{51459FED-D6BC-2B4F-BB0E-849935291B37}" type="slidenum">
              <a:rPr lang="en-US" altLang="en-US" sz="1000" smtClean="0">
                <a:solidFill>
                  <a:schemeClr val="bg1"/>
                </a:solidFill>
              </a:rPr>
              <a:pPr algn="ctr" eaLnBrk="1" hangingPunct="1">
                <a:lnSpc>
                  <a:spcPct val="90000"/>
                </a:lnSpc>
                <a:spcAft>
                  <a:spcPts val="600"/>
                </a:spcAft>
                <a:buFont typeface="Arial" charset="0"/>
                <a:buNone/>
                <a:defRPr/>
              </a:pPr>
              <a:t>‹#›</a:t>
            </a:fld>
            <a:endParaRPr lang="en-US" altLang="en-US" sz="1000">
              <a:solidFill>
                <a:schemeClr val="bg1"/>
              </a:solidFill>
            </a:endParaRPr>
          </a:p>
        </p:txBody>
      </p:sp>
      <p:sp>
        <p:nvSpPr>
          <p:cNvPr id="17" name="Rectangle 16">
            <a:extLst>
              <a:ext uri="{FF2B5EF4-FFF2-40B4-BE49-F238E27FC236}">
                <a16:creationId xmlns:a16="http://schemas.microsoft.com/office/drawing/2014/main" id="{40940506-7F33-684A-828D-36F8F2593B4F}"/>
              </a:ext>
            </a:extLst>
          </p:cNvPr>
          <p:cNvSpPr/>
          <p:nvPr userDrawn="1"/>
        </p:nvSpPr>
        <p:spPr>
          <a:xfrm>
            <a:off x="982662" y="1076446"/>
            <a:ext cx="2549677" cy="43802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7B5020A-7F98-FE4B-95B3-9A2C775B40AB}"/>
              </a:ext>
            </a:extLst>
          </p:cNvPr>
          <p:cNvPicPr>
            <a:picLocks noChangeAspect="1"/>
          </p:cNvPicPr>
          <p:nvPr userDrawn="1"/>
        </p:nvPicPr>
        <p:blipFill>
          <a:blip r:embed="rId3"/>
          <a:stretch>
            <a:fillRect/>
          </a:stretch>
        </p:blipFill>
        <p:spPr>
          <a:xfrm>
            <a:off x="736800" y="1066678"/>
            <a:ext cx="2979173" cy="383681"/>
          </a:xfrm>
          <a:prstGeom prst="rect">
            <a:avLst/>
          </a:prstGeom>
        </p:spPr>
      </p:pic>
      <p:sp>
        <p:nvSpPr>
          <p:cNvPr id="19" name="TextBox 20">
            <a:extLst>
              <a:ext uri="{FF2B5EF4-FFF2-40B4-BE49-F238E27FC236}">
                <a16:creationId xmlns:a16="http://schemas.microsoft.com/office/drawing/2014/main" id="{5A243B7A-A9CD-724A-8573-FDD32AD3BA59}"/>
              </a:ext>
            </a:extLst>
          </p:cNvPr>
          <p:cNvSpPr txBox="1">
            <a:spLocks noChangeArrowheads="1"/>
          </p:cNvSpPr>
          <p:nvPr userDrawn="1"/>
        </p:nvSpPr>
        <p:spPr bwMode="auto">
          <a:xfrm>
            <a:off x="419101" y="6545649"/>
            <a:ext cx="3025308"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Bef>
                <a:spcPts val="0"/>
              </a:spcBef>
              <a:spcAft>
                <a:spcPts val="600"/>
              </a:spcAft>
            </a:pPr>
            <a:r>
              <a:rPr lang="en-US" sz="1000">
                <a:solidFill>
                  <a:schemeClr val="bg1"/>
                </a:solidFill>
              </a:rPr>
              <a:t>Copyright © 2019 Arm </a:t>
            </a:r>
            <a:r>
              <a:rPr lang="en-US" sz="1000" err="1">
                <a:solidFill>
                  <a:schemeClr val="bg1"/>
                </a:solidFill>
              </a:rPr>
              <a:t>TechCon</a:t>
            </a:r>
            <a:r>
              <a:rPr lang="en-US" sz="1000">
                <a:solidFill>
                  <a:schemeClr val="bg1"/>
                </a:solidFill>
              </a:rPr>
              <a:t>, All rights reserved.</a:t>
            </a:r>
          </a:p>
        </p:txBody>
      </p:sp>
    </p:spTree>
    <p:extLst>
      <p:ext uri="{BB962C8B-B14F-4D97-AF65-F5344CB8AC3E}">
        <p14:creationId xmlns:p14="http://schemas.microsoft.com/office/powerpoint/2010/main" val="41739379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7_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2"/>
          <p:cNvSpPr>
            <a:spLocks noGrp="1"/>
          </p:cNvSpPr>
          <p:nvPr>
            <p:ph idx="1"/>
          </p:nvPr>
        </p:nvSpPr>
        <p:spPr>
          <a:xfrm>
            <a:off x="419101" y="1722871"/>
            <a:ext cx="11353798" cy="3714750"/>
          </a:xfrm>
          <a:prstGeom prst="rect">
            <a:avLst/>
          </a:prstGeom>
        </p:spPr>
        <p:txBody>
          <a:bodyPr/>
          <a:lstStyle>
            <a:lvl1pPr marL="0" indent="0">
              <a:buNone/>
              <a:defRPr>
                <a:solidFill>
                  <a:schemeClr val="tx2"/>
                </a:solidFill>
              </a:defRPr>
            </a:lvl1pPr>
            <a:lvl2pPr>
              <a:buClr>
                <a:srgbClr val="00C1DE"/>
              </a:buClr>
              <a:defRPr>
                <a:solidFill>
                  <a:schemeClr val="tx2"/>
                </a:solidFill>
              </a:defRPr>
            </a:lvl2pPr>
            <a:lvl3pPr>
              <a:buClr>
                <a:srgbClr val="00C1DE"/>
              </a:buClr>
              <a:defRPr>
                <a:solidFill>
                  <a:schemeClr val="tx2"/>
                </a:solidFill>
              </a:defRPr>
            </a:lvl3pPr>
            <a:lvl4pPr>
              <a:buClr>
                <a:srgbClr val="00C1DE"/>
              </a:buClr>
              <a:defRPr>
                <a:solidFill>
                  <a:schemeClr val="tx2"/>
                </a:solidFill>
              </a:defRPr>
            </a:lvl4pPr>
            <a:lvl5pPr>
              <a:buClr>
                <a:srgbClr val="00C1DE"/>
              </a:buClr>
              <a:defRPr>
                <a:solidFill>
                  <a:schemeClr val="tx2"/>
                </a:solidFill>
              </a:defRPr>
            </a:lvl5pPr>
            <a:lvl6pPr>
              <a:buClr>
                <a:srgbClr val="00C1DE"/>
              </a:buClr>
              <a:defRPr>
                <a:solidFill>
                  <a:schemeClr val="tx2"/>
                </a:solidFill>
              </a:defRPr>
            </a:lvl6pPr>
            <a:lvl7pPr>
              <a:buClr>
                <a:srgbClr val="00C1DE"/>
              </a:buClr>
              <a:defRPr>
                <a:solidFill>
                  <a:schemeClr val="tx2"/>
                </a:solidFill>
              </a:defRPr>
            </a:lvl7pPr>
            <a:lvl8pPr>
              <a:buClr>
                <a:srgbClr val="00C1DE"/>
              </a:buClr>
              <a:defRPr>
                <a:solidFill>
                  <a:schemeClr val="tx2"/>
                </a:solidFill>
              </a:defRPr>
            </a:lvl8pPr>
            <a:lvl9pPr>
              <a:buClr>
                <a:srgbClr val="00C1DE"/>
              </a:buClr>
              <a:defRPr>
                <a:solidFill>
                  <a:schemeClr val="tx2"/>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5" name="Text Placeholder 43">
            <a:extLst>
              <a:ext uri="{FF2B5EF4-FFF2-40B4-BE49-F238E27FC236}">
                <a16:creationId xmlns:a16="http://schemas.microsoft.com/office/drawing/2014/main" id="{7D99579C-445D-9D4C-A823-9352B2E19BB7}"/>
              </a:ext>
            </a:extLst>
          </p:cNvPr>
          <p:cNvSpPr>
            <a:spLocks noGrp="1"/>
          </p:cNvSpPr>
          <p:nvPr>
            <p:ph type="body" sz="quarter" idx="13"/>
          </p:nvPr>
        </p:nvSpPr>
        <p:spPr>
          <a:xfrm>
            <a:off x="419100" y="1040826"/>
            <a:ext cx="11353799" cy="344488"/>
          </a:xfrm>
        </p:spPr>
        <p:txBody>
          <a:bodyPr/>
          <a:lstStyle>
            <a:lvl1pPr marL="0" indent="0">
              <a:spcAft>
                <a:spcPts val="0"/>
              </a:spcAft>
              <a:buNone/>
              <a:defRPr sz="24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31833253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2 column slide ">
    <p:spTree>
      <p:nvGrpSpPr>
        <p:cNvPr id="1" name=""/>
        <p:cNvGrpSpPr/>
        <p:nvPr/>
      </p:nvGrpSpPr>
      <p:grpSpPr>
        <a:xfrm>
          <a:off x="0" y="0"/>
          <a:ext cx="0" cy="0"/>
          <a:chOff x="0" y="0"/>
          <a:chExt cx="0" cy="0"/>
        </a:xfrm>
      </p:grpSpPr>
      <p:cxnSp>
        <p:nvCxnSpPr>
          <p:cNvPr id="11" name="Straight Connector 10"/>
          <p:cNvCxnSpPr>
            <a:cxnSpLocks/>
          </p:cNvCxnSpPr>
          <p:nvPr userDrawn="1"/>
        </p:nvCxnSpPr>
        <p:spPr>
          <a:xfrm>
            <a:off x="6096000" y="1722738"/>
            <a:ext cx="0" cy="4473575"/>
          </a:xfrm>
          <a:prstGeom prst="line">
            <a:avLst/>
          </a:prstGeom>
          <a:ln w="12700">
            <a:solidFill>
              <a:srgbClr val="00C1DE"/>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19100" y="295275"/>
            <a:ext cx="11353800" cy="666750"/>
          </a:xfrm>
        </p:spPr>
        <p:txBody>
          <a:bodyPr/>
          <a:lstStyle>
            <a:lvl1pPr>
              <a:defRPr>
                <a:solidFill>
                  <a:schemeClr val="tx2"/>
                </a:solidFill>
              </a:defRPr>
            </a:lvl1pPr>
          </a:lstStyle>
          <a:p>
            <a:r>
              <a:rPr lang="en-US"/>
              <a:t>Click to edit Master title style</a:t>
            </a:r>
          </a:p>
        </p:txBody>
      </p:sp>
      <p:sp>
        <p:nvSpPr>
          <p:cNvPr id="44" name="Text Placeholder 43"/>
          <p:cNvSpPr>
            <a:spLocks noGrp="1"/>
          </p:cNvSpPr>
          <p:nvPr>
            <p:ph type="body" sz="quarter" idx="13"/>
          </p:nvPr>
        </p:nvSpPr>
        <p:spPr>
          <a:xfrm>
            <a:off x="419100" y="1040826"/>
            <a:ext cx="11353799" cy="344488"/>
          </a:xfrm>
        </p:spPr>
        <p:txBody>
          <a:bodyPr/>
          <a:lstStyle>
            <a:lvl1pPr marL="0" indent="0">
              <a:spcAft>
                <a:spcPts val="0"/>
              </a:spcAft>
              <a:buNone/>
              <a:defRPr sz="2400">
                <a:solidFill>
                  <a:schemeClr val="accent1"/>
                </a:solidFill>
              </a:defRPr>
            </a:lvl1pPr>
          </a:lstStyle>
          <a:p>
            <a:pPr lvl="0"/>
            <a:r>
              <a:rPr lang="en-US"/>
              <a:t>Edit Master text styles</a:t>
            </a:r>
          </a:p>
        </p:txBody>
      </p:sp>
      <p:sp>
        <p:nvSpPr>
          <p:cNvPr id="9" name="Text Placeholder 131"/>
          <p:cNvSpPr>
            <a:spLocks noGrp="1"/>
          </p:cNvSpPr>
          <p:nvPr>
            <p:ph type="body" sz="quarter" idx="16" hasCustomPrompt="1"/>
          </p:nvPr>
        </p:nvSpPr>
        <p:spPr>
          <a:xfrm>
            <a:off x="419101" y="1719337"/>
            <a:ext cx="5273245" cy="560696"/>
          </a:xfrm>
        </p:spPr>
        <p:txBody>
          <a:bodyPr anchor="t"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26221" y="2460808"/>
            <a:ext cx="5266125" cy="3605743"/>
          </a:xfrm>
        </p:spPr>
        <p:txBody>
          <a:bodyPr/>
          <a:lstStyle>
            <a:lvl1pPr marL="0" indent="0">
              <a:buNone/>
              <a:defRPr>
                <a:solidFill>
                  <a:schemeClr val="tx2"/>
                </a:solidFill>
              </a:defRPr>
            </a:lvl1pPr>
            <a:lvl2pPr>
              <a:buClr>
                <a:srgbClr val="00C1DE"/>
              </a:buClr>
              <a:defRPr>
                <a:solidFill>
                  <a:schemeClr val="tx2"/>
                </a:solidFill>
              </a:defRPr>
            </a:lvl2pPr>
            <a:lvl3pPr>
              <a:buClr>
                <a:srgbClr val="00C1DE"/>
              </a:buClr>
              <a:defRPr>
                <a:solidFill>
                  <a:schemeClr val="tx2"/>
                </a:solidFill>
              </a:defRPr>
            </a:lvl3pPr>
            <a:lvl4pPr>
              <a:buClr>
                <a:srgbClr val="00C1DE"/>
              </a:buClr>
              <a:defRPr>
                <a:solidFill>
                  <a:schemeClr val="tx2"/>
                </a:solidFill>
              </a:defRPr>
            </a:lvl4pPr>
            <a:lvl5pPr>
              <a:buClr>
                <a:srgbClr val="00C1DE"/>
              </a:buCl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hasCustomPrompt="1"/>
          </p:nvPr>
        </p:nvSpPr>
        <p:spPr>
          <a:xfrm>
            <a:off x="6440390" y="1719337"/>
            <a:ext cx="5332942" cy="560696"/>
          </a:xfrm>
        </p:spPr>
        <p:txBody>
          <a:bodyPr anchor="t"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8" name="Content Placeholder 7"/>
          <p:cNvSpPr>
            <a:spLocks noGrp="1"/>
          </p:cNvSpPr>
          <p:nvPr>
            <p:ph sz="quarter" idx="20"/>
          </p:nvPr>
        </p:nvSpPr>
        <p:spPr>
          <a:xfrm>
            <a:off x="6440390" y="2461339"/>
            <a:ext cx="5331354" cy="3605212"/>
          </a:xfrm>
        </p:spPr>
        <p:txBody>
          <a:bodyPr/>
          <a:lstStyle>
            <a:lvl1pPr marL="0" indent="0">
              <a:buNone/>
              <a:defRPr>
                <a:solidFill>
                  <a:schemeClr val="tx2"/>
                </a:solidFill>
              </a:defRPr>
            </a:lvl1pPr>
            <a:lvl2pPr>
              <a:buClr>
                <a:srgbClr val="00C1DE"/>
              </a:buClr>
              <a:defRPr>
                <a:solidFill>
                  <a:schemeClr val="tx2"/>
                </a:solidFill>
              </a:defRPr>
            </a:lvl2pPr>
            <a:lvl3pPr>
              <a:buClr>
                <a:srgbClr val="00C1DE"/>
              </a:buClr>
              <a:defRPr>
                <a:solidFill>
                  <a:schemeClr val="tx2"/>
                </a:solidFill>
              </a:defRPr>
            </a:lvl3pPr>
            <a:lvl4pPr>
              <a:buClr>
                <a:srgbClr val="00C1DE"/>
              </a:buClr>
              <a:defRPr>
                <a:solidFill>
                  <a:schemeClr val="tx2"/>
                </a:solidFill>
              </a:defRPr>
            </a:lvl4pPr>
            <a:lvl5pPr>
              <a:buClr>
                <a:srgbClr val="00C1DE"/>
              </a:buCl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917423"/>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8_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2"/>
          <p:cNvSpPr>
            <a:spLocks noGrp="1"/>
          </p:cNvSpPr>
          <p:nvPr>
            <p:ph idx="1"/>
          </p:nvPr>
        </p:nvSpPr>
        <p:spPr>
          <a:xfrm>
            <a:off x="419101" y="1722871"/>
            <a:ext cx="11353798" cy="3714750"/>
          </a:xfrm>
          <a:prstGeom prst="rect">
            <a:avLst/>
          </a:prstGeom>
        </p:spPr>
        <p:txBody>
          <a:bodyPr/>
          <a:lstStyle>
            <a:lvl1pPr marL="0" indent="0">
              <a:buNone/>
              <a:defRPr>
                <a:solidFill>
                  <a:schemeClr val="tx2"/>
                </a:solidFill>
              </a:defRPr>
            </a:lvl1pPr>
            <a:lvl2pPr>
              <a:buClr>
                <a:srgbClr val="00C1DE"/>
              </a:buClr>
              <a:defRPr>
                <a:solidFill>
                  <a:schemeClr val="tx2"/>
                </a:solidFill>
              </a:defRPr>
            </a:lvl2pPr>
            <a:lvl3pPr>
              <a:buClr>
                <a:srgbClr val="00C1DE"/>
              </a:buClr>
              <a:defRPr>
                <a:solidFill>
                  <a:schemeClr val="tx2"/>
                </a:solidFill>
              </a:defRPr>
            </a:lvl3pPr>
            <a:lvl4pPr>
              <a:buClr>
                <a:srgbClr val="00C1DE"/>
              </a:buClr>
              <a:defRPr>
                <a:solidFill>
                  <a:schemeClr val="tx2"/>
                </a:solidFill>
              </a:defRPr>
            </a:lvl4pPr>
            <a:lvl5pPr>
              <a:buClr>
                <a:srgbClr val="00C1DE"/>
              </a:buClr>
              <a:defRPr>
                <a:solidFill>
                  <a:schemeClr val="tx2"/>
                </a:solidFill>
              </a:defRPr>
            </a:lvl5pPr>
            <a:lvl6pPr>
              <a:buClr>
                <a:srgbClr val="00C1DE"/>
              </a:buClr>
              <a:defRPr>
                <a:solidFill>
                  <a:schemeClr val="tx2"/>
                </a:solidFill>
              </a:defRPr>
            </a:lvl6pPr>
            <a:lvl7pPr>
              <a:buClr>
                <a:srgbClr val="00C1DE"/>
              </a:buClr>
              <a:defRPr>
                <a:solidFill>
                  <a:schemeClr val="tx2"/>
                </a:solidFill>
              </a:defRPr>
            </a:lvl7pPr>
            <a:lvl8pPr>
              <a:buClr>
                <a:srgbClr val="00C1DE"/>
              </a:buClr>
              <a:defRPr>
                <a:solidFill>
                  <a:schemeClr val="tx2"/>
                </a:solidFill>
              </a:defRPr>
            </a:lvl8pPr>
            <a:lvl9pPr>
              <a:buClr>
                <a:srgbClr val="00C1DE"/>
              </a:buClr>
              <a:defRPr>
                <a:solidFill>
                  <a:schemeClr val="tx2"/>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5" name="Text Placeholder 43">
            <a:extLst>
              <a:ext uri="{FF2B5EF4-FFF2-40B4-BE49-F238E27FC236}">
                <a16:creationId xmlns:a16="http://schemas.microsoft.com/office/drawing/2014/main" id="{7D99579C-445D-9D4C-A823-9352B2E19BB7}"/>
              </a:ext>
            </a:extLst>
          </p:cNvPr>
          <p:cNvSpPr>
            <a:spLocks noGrp="1"/>
          </p:cNvSpPr>
          <p:nvPr>
            <p:ph type="body" sz="quarter" idx="13"/>
          </p:nvPr>
        </p:nvSpPr>
        <p:spPr>
          <a:xfrm>
            <a:off x="419100" y="1040826"/>
            <a:ext cx="11353799" cy="344488"/>
          </a:xfrm>
        </p:spPr>
        <p:txBody>
          <a:bodyPr/>
          <a:lstStyle>
            <a:lvl1pPr marL="0" indent="0">
              <a:spcAft>
                <a:spcPts val="0"/>
              </a:spcAft>
              <a:buNone/>
              <a:defRPr sz="24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3591985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cstate="screen">
            <a:alphaModFix amt="92000"/>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9_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2"/>
          <p:cNvSpPr>
            <a:spLocks noGrp="1"/>
          </p:cNvSpPr>
          <p:nvPr>
            <p:ph idx="1"/>
          </p:nvPr>
        </p:nvSpPr>
        <p:spPr>
          <a:xfrm>
            <a:off x="419101" y="1722871"/>
            <a:ext cx="11353798" cy="3714750"/>
          </a:xfrm>
          <a:prstGeom prst="rect">
            <a:avLst/>
          </a:prstGeom>
        </p:spPr>
        <p:txBody>
          <a:bodyPr/>
          <a:lstStyle>
            <a:lvl1pPr marL="0" indent="0">
              <a:buNone/>
              <a:defRPr>
                <a:solidFill>
                  <a:schemeClr val="tx2"/>
                </a:solidFill>
              </a:defRPr>
            </a:lvl1pPr>
            <a:lvl2pPr>
              <a:buClr>
                <a:srgbClr val="00C1DE"/>
              </a:buClr>
              <a:defRPr>
                <a:solidFill>
                  <a:schemeClr val="tx2"/>
                </a:solidFill>
              </a:defRPr>
            </a:lvl2pPr>
            <a:lvl3pPr>
              <a:buClr>
                <a:srgbClr val="00C1DE"/>
              </a:buClr>
              <a:defRPr>
                <a:solidFill>
                  <a:schemeClr val="tx2"/>
                </a:solidFill>
              </a:defRPr>
            </a:lvl3pPr>
            <a:lvl4pPr>
              <a:buClr>
                <a:srgbClr val="00C1DE"/>
              </a:buClr>
              <a:defRPr>
                <a:solidFill>
                  <a:schemeClr val="tx2"/>
                </a:solidFill>
              </a:defRPr>
            </a:lvl4pPr>
            <a:lvl5pPr>
              <a:buClr>
                <a:srgbClr val="00C1DE"/>
              </a:buClr>
              <a:defRPr>
                <a:solidFill>
                  <a:schemeClr val="tx2"/>
                </a:solidFill>
              </a:defRPr>
            </a:lvl5pPr>
            <a:lvl6pPr>
              <a:buClr>
                <a:srgbClr val="00C1DE"/>
              </a:buClr>
              <a:defRPr>
                <a:solidFill>
                  <a:schemeClr val="tx2"/>
                </a:solidFill>
              </a:defRPr>
            </a:lvl6pPr>
            <a:lvl7pPr>
              <a:buClr>
                <a:srgbClr val="00C1DE"/>
              </a:buClr>
              <a:defRPr>
                <a:solidFill>
                  <a:schemeClr val="tx2"/>
                </a:solidFill>
              </a:defRPr>
            </a:lvl7pPr>
            <a:lvl8pPr>
              <a:buClr>
                <a:srgbClr val="00C1DE"/>
              </a:buClr>
              <a:defRPr>
                <a:solidFill>
                  <a:schemeClr val="tx2"/>
                </a:solidFill>
              </a:defRPr>
            </a:lvl8pPr>
            <a:lvl9pPr>
              <a:buClr>
                <a:srgbClr val="00C1DE"/>
              </a:buClr>
              <a:defRPr>
                <a:solidFill>
                  <a:schemeClr val="tx2"/>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5" name="Text Placeholder 43">
            <a:extLst>
              <a:ext uri="{FF2B5EF4-FFF2-40B4-BE49-F238E27FC236}">
                <a16:creationId xmlns:a16="http://schemas.microsoft.com/office/drawing/2014/main" id="{7D99579C-445D-9D4C-A823-9352B2E19BB7}"/>
              </a:ext>
            </a:extLst>
          </p:cNvPr>
          <p:cNvSpPr>
            <a:spLocks noGrp="1"/>
          </p:cNvSpPr>
          <p:nvPr>
            <p:ph type="body" sz="quarter" idx="13"/>
          </p:nvPr>
        </p:nvSpPr>
        <p:spPr>
          <a:xfrm>
            <a:off x="419100" y="1040826"/>
            <a:ext cx="11353799" cy="344488"/>
          </a:xfrm>
        </p:spPr>
        <p:txBody>
          <a:bodyPr/>
          <a:lstStyle>
            <a:lvl1pPr marL="0" indent="0">
              <a:spcAft>
                <a:spcPts val="0"/>
              </a:spcAft>
              <a:buNone/>
              <a:defRPr sz="24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41082920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0_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2"/>
          <p:cNvSpPr>
            <a:spLocks noGrp="1"/>
          </p:cNvSpPr>
          <p:nvPr>
            <p:ph idx="1"/>
          </p:nvPr>
        </p:nvSpPr>
        <p:spPr>
          <a:xfrm>
            <a:off x="419101" y="1722871"/>
            <a:ext cx="11353798" cy="3714750"/>
          </a:xfrm>
          <a:prstGeom prst="rect">
            <a:avLst/>
          </a:prstGeom>
        </p:spPr>
        <p:txBody>
          <a:bodyPr/>
          <a:lstStyle>
            <a:lvl1pPr marL="0" indent="0">
              <a:buNone/>
              <a:defRPr>
                <a:solidFill>
                  <a:schemeClr val="tx2"/>
                </a:solidFill>
              </a:defRPr>
            </a:lvl1pPr>
            <a:lvl2pPr>
              <a:buClr>
                <a:srgbClr val="00C1DE"/>
              </a:buClr>
              <a:defRPr>
                <a:solidFill>
                  <a:schemeClr val="tx2"/>
                </a:solidFill>
              </a:defRPr>
            </a:lvl2pPr>
            <a:lvl3pPr>
              <a:buClr>
                <a:srgbClr val="00C1DE"/>
              </a:buClr>
              <a:defRPr>
                <a:solidFill>
                  <a:schemeClr val="tx2"/>
                </a:solidFill>
              </a:defRPr>
            </a:lvl3pPr>
            <a:lvl4pPr>
              <a:buClr>
                <a:srgbClr val="00C1DE"/>
              </a:buClr>
              <a:defRPr>
                <a:solidFill>
                  <a:schemeClr val="tx2"/>
                </a:solidFill>
              </a:defRPr>
            </a:lvl4pPr>
            <a:lvl5pPr>
              <a:buClr>
                <a:srgbClr val="00C1DE"/>
              </a:buClr>
              <a:defRPr>
                <a:solidFill>
                  <a:schemeClr val="tx2"/>
                </a:solidFill>
              </a:defRPr>
            </a:lvl5pPr>
            <a:lvl6pPr>
              <a:buClr>
                <a:srgbClr val="00C1DE"/>
              </a:buClr>
              <a:defRPr>
                <a:solidFill>
                  <a:schemeClr val="tx2"/>
                </a:solidFill>
              </a:defRPr>
            </a:lvl6pPr>
            <a:lvl7pPr>
              <a:buClr>
                <a:srgbClr val="00C1DE"/>
              </a:buClr>
              <a:defRPr>
                <a:solidFill>
                  <a:schemeClr val="tx2"/>
                </a:solidFill>
              </a:defRPr>
            </a:lvl7pPr>
            <a:lvl8pPr>
              <a:buClr>
                <a:srgbClr val="00C1DE"/>
              </a:buClr>
              <a:defRPr>
                <a:solidFill>
                  <a:schemeClr val="tx2"/>
                </a:solidFill>
              </a:defRPr>
            </a:lvl8pPr>
            <a:lvl9pPr>
              <a:buClr>
                <a:srgbClr val="00C1DE"/>
              </a:buClr>
              <a:defRPr>
                <a:solidFill>
                  <a:schemeClr val="tx2"/>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5" name="Text Placeholder 43">
            <a:extLst>
              <a:ext uri="{FF2B5EF4-FFF2-40B4-BE49-F238E27FC236}">
                <a16:creationId xmlns:a16="http://schemas.microsoft.com/office/drawing/2014/main" id="{7D99579C-445D-9D4C-A823-9352B2E19BB7}"/>
              </a:ext>
            </a:extLst>
          </p:cNvPr>
          <p:cNvSpPr>
            <a:spLocks noGrp="1"/>
          </p:cNvSpPr>
          <p:nvPr>
            <p:ph type="body" sz="quarter" idx="13"/>
          </p:nvPr>
        </p:nvSpPr>
        <p:spPr>
          <a:xfrm>
            <a:off x="419100" y="1040826"/>
            <a:ext cx="11353799" cy="344488"/>
          </a:xfrm>
        </p:spPr>
        <p:txBody>
          <a:bodyPr/>
          <a:lstStyle>
            <a:lvl1pPr marL="0" indent="0">
              <a:spcAft>
                <a:spcPts val="0"/>
              </a:spcAft>
              <a:buNone/>
              <a:defRPr sz="24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32909726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1_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2"/>
          <p:cNvSpPr>
            <a:spLocks noGrp="1"/>
          </p:cNvSpPr>
          <p:nvPr>
            <p:ph idx="1"/>
          </p:nvPr>
        </p:nvSpPr>
        <p:spPr>
          <a:xfrm>
            <a:off x="419101" y="1722871"/>
            <a:ext cx="11353798" cy="3714750"/>
          </a:xfrm>
          <a:prstGeom prst="rect">
            <a:avLst/>
          </a:prstGeom>
        </p:spPr>
        <p:txBody>
          <a:bodyPr/>
          <a:lstStyle>
            <a:lvl1pPr marL="0" indent="0">
              <a:buNone/>
              <a:defRPr>
                <a:solidFill>
                  <a:schemeClr val="tx2"/>
                </a:solidFill>
              </a:defRPr>
            </a:lvl1pPr>
            <a:lvl2pPr>
              <a:buClr>
                <a:srgbClr val="00C1DE"/>
              </a:buClr>
              <a:defRPr>
                <a:solidFill>
                  <a:schemeClr val="tx2"/>
                </a:solidFill>
              </a:defRPr>
            </a:lvl2pPr>
            <a:lvl3pPr>
              <a:buClr>
                <a:srgbClr val="00C1DE"/>
              </a:buClr>
              <a:defRPr>
                <a:solidFill>
                  <a:schemeClr val="tx2"/>
                </a:solidFill>
              </a:defRPr>
            </a:lvl3pPr>
            <a:lvl4pPr>
              <a:buClr>
                <a:srgbClr val="00C1DE"/>
              </a:buClr>
              <a:defRPr>
                <a:solidFill>
                  <a:schemeClr val="tx2"/>
                </a:solidFill>
              </a:defRPr>
            </a:lvl4pPr>
            <a:lvl5pPr>
              <a:buClr>
                <a:srgbClr val="00C1DE"/>
              </a:buClr>
              <a:defRPr>
                <a:solidFill>
                  <a:schemeClr val="tx2"/>
                </a:solidFill>
              </a:defRPr>
            </a:lvl5pPr>
            <a:lvl6pPr>
              <a:buClr>
                <a:srgbClr val="00C1DE"/>
              </a:buClr>
              <a:defRPr>
                <a:solidFill>
                  <a:schemeClr val="tx2"/>
                </a:solidFill>
              </a:defRPr>
            </a:lvl6pPr>
            <a:lvl7pPr>
              <a:buClr>
                <a:srgbClr val="00C1DE"/>
              </a:buClr>
              <a:defRPr>
                <a:solidFill>
                  <a:schemeClr val="tx2"/>
                </a:solidFill>
              </a:defRPr>
            </a:lvl7pPr>
            <a:lvl8pPr>
              <a:buClr>
                <a:srgbClr val="00C1DE"/>
              </a:buClr>
              <a:defRPr>
                <a:solidFill>
                  <a:schemeClr val="tx2"/>
                </a:solidFill>
              </a:defRPr>
            </a:lvl8pPr>
            <a:lvl9pPr>
              <a:buClr>
                <a:srgbClr val="00C1DE"/>
              </a:buClr>
              <a:defRPr>
                <a:solidFill>
                  <a:schemeClr val="tx2"/>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5" name="Text Placeholder 43">
            <a:extLst>
              <a:ext uri="{FF2B5EF4-FFF2-40B4-BE49-F238E27FC236}">
                <a16:creationId xmlns:a16="http://schemas.microsoft.com/office/drawing/2014/main" id="{7D99579C-445D-9D4C-A823-9352B2E19BB7}"/>
              </a:ext>
            </a:extLst>
          </p:cNvPr>
          <p:cNvSpPr>
            <a:spLocks noGrp="1"/>
          </p:cNvSpPr>
          <p:nvPr>
            <p:ph type="body" sz="quarter" idx="13"/>
          </p:nvPr>
        </p:nvSpPr>
        <p:spPr>
          <a:xfrm>
            <a:off x="419100" y="1040826"/>
            <a:ext cx="11353799" cy="344488"/>
          </a:xfrm>
        </p:spPr>
        <p:txBody>
          <a:bodyPr/>
          <a:lstStyle>
            <a:lvl1pPr marL="0" indent="0">
              <a:spcAft>
                <a:spcPts val="0"/>
              </a:spcAft>
              <a:buNone/>
              <a:defRPr sz="24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22087059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2_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2"/>
          <p:cNvSpPr>
            <a:spLocks noGrp="1"/>
          </p:cNvSpPr>
          <p:nvPr>
            <p:ph idx="1"/>
          </p:nvPr>
        </p:nvSpPr>
        <p:spPr>
          <a:xfrm>
            <a:off x="419101" y="1722871"/>
            <a:ext cx="11353798" cy="3714750"/>
          </a:xfrm>
          <a:prstGeom prst="rect">
            <a:avLst/>
          </a:prstGeom>
        </p:spPr>
        <p:txBody>
          <a:bodyPr/>
          <a:lstStyle>
            <a:lvl1pPr marL="0" indent="0">
              <a:buNone/>
              <a:defRPr>
                <a:solidFill>
                  <a:schemeClr val="tx2"/>
                </a:solidFill>
              </a:defRPr>
            </a:lvl1pPr>
            <a:lvl2pPr>
              <a:buClr>
                <a:srgbClr val="00C1DE"/>
              </a:buClr>
              <a:defRPr>
                <a:solidFill>
                  <a:schemeClr val="tx2"/>
                </a:solidFill>
              </a:defRPr>
            </a:lvl2pPr>
            <a:lvl3pPr>
              <a:buClr>
                <a:srgbClr val="00C1DE"/>
              </a:buClr>
              <a:defRPr>
                <a:solidFill>
                  <a:schemeClr val="tx2"/>
                </a:solidFill>
              </a:defRPr>
            </a:lvl3pPr>
            <a:lvl4pPr>
              <a:buClr>
                <a:srgbClr val="00C1DE"/>
              </a:buClr>
              <a:defRPr>
                <a:solidFill>
                  <a:schemeClr val="tx2"/>
                </a:solidFill>
              </a:defRPr>
            </a:lvl4pPr>
            <a:lvl5pPr>
              <a:buClr>
                <a:srgbClr val="00C1DE"/>
              </a:buClr>
              <a:defRPr>
                <a:solidFill>
                  <a:schemeClr val="tx2"/>
                </a:solidFill>
              </a:defRPr>
            </a:lvl5pPr>
            <a:lvl6pPr>
              <a:buClr>
                <a:srgbClr val="00C1DE"/>
              </a:buClr>
              <a:defRPr>
                <a:solidFill>
                  <a:schemeClr val="tx2"/>
                </a:solidFill>
              </a:defRPr>
            </a:lvl6pPr>
            <a:lvl7pPr>
              <a:buClr>
                <a:srgbClr val="00C1DE"/>
              </a:buClr>
              <a:defRPr>
                <a:solidFill>
                  <a:schemeClr val="tx2"/>
                </a:solidFill>
              </a:defRPr>
            </a:lvl7pPr>
            <a:lvl8pPr>
              <a:buClr>
                <a:srgbClr val="00C1DE"/>
              </a:buClr>
              <a:defRPr>
                <a:solidFill>
                  <a:schemeClr val="tx2"/>
                </a:solidFill>
              </a:defRPr>
            </a:lvl8pPr>
            <a:lvl9pPr>
              <a:buClr>
                <a:srgbClr val="00C1DE"/>
              </a:buClr>
              <a:defRPr>
                <a:solidFill>
                  <a:schemeClr val="tx2"/>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5" name="Text Placeholder 43">
            <a:extLst>
              <a:ext uri="{FF2B5EF4-FFF2-40B4-BE49-F238E27FC236}">
                <a16:creationId xmlns:a16="http://schemas.microsoft.com/office/drawing/2014/main" id="{7D99579C-445D-9D4C-A823-9352B2E19BB7}"/>
              </a:ext>
            </a:extLst>
          </p:cNvPr>
          <p:cNvSpPr>
            <a:spLocks noGrp="1"/>
          </p:cNvSpPr>
          <p:nvPr>
            <p:ph type="body" sz="quarter" idx="13"/>
          </p:nvPr>
        </p:nvSpPr>
        <p:spPr>
          <a:xfrm>
            <a:off x="419100" y="1040826"/>
            <a:ext cx="11353799" cy="344488"/>
          </a:xfrm>
        </p:spPr>
        <p:txBody>
          <a:bodyPr/>
          <a:lstStyle>
            <a:lvl1pPr marL="0" indent="0">
              <a:spcAft>
                <a:spcPts val="0"/>
              </a:spcAft>
              <a:buNone/>
              <a:defRPr sz="24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19685234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3_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2"/>
          <p:cNvSpPr>
            <a:spLocks noGrp="1"/>
          </p:cNvSpPr>
          <p:nvPr>
            <p:ph idx="1"/>
          </p:nvPr>
        </p:nvSpPr>
        <p:spPr>
          <a:xfrm>
            <a:off x="419101" y="1722871"/>
            <a:ext cx="11353798" cy="3714750"/>
          </a:xfrm>
          <a:prstGeom prst="rect">
            <a:avLst/>
          </a:prstGeom>
        </p:spPr>
        <p:txBody>
          <a:bodyPr/>
          <a:lstStyle>
            <a:lvl1pPr marL="0" indent="0">
              <a:buNone/>
              <a:defRPr>
                <a:solidFill>
                  <a:schemeClr val="tx2"/>
                </a:solidFill>
              </a:defRPr>
            </a:lvl1pPr>
            <a:lvl2pPr>
              <a:buClr>
                <a:srgbClr val="00C1DE"/>
              </a:buClr>
              <a:defRPr>
                <a:solidFill>
                  <a:schemeClr val="tx2"/>
                </a:solidFill>
              </a:defRPr>
            </a:lvl2pPr>
            <a:lvl3pPr>
              <a:buClr>
                <a:srgbClr val="00C1DE"/>
              </a:buClr>
              <a:defRPr>
                <a:solidFill>
                  <a:schemeClr val="tx2"/>
                </a:solidFill>
              </a:defRPr>
            </a:lvl3pPr>
            <a:lvl4pPr>
              <a:buClr>
                <a:srgbClr val="00C1DE"/>
              </a:buClr>
              <a:defRPr>
                <a:solidFill>
                  <a:schemeClr val="tx2"/>
                </a:solidFill>
              </a:defRPr>
            </a:lvl4pPr>
            <a:lvl5pPr>
              <a:buClr>
                <a:srgbClr val="00C1DE"/>
              </a:buClr>
              <a:defRPr>
                <a:solidFill>
                  <a:schemeClr val="tx2"/>
                </a:solidFill>
              </a:defRPr>
            </a:lvl5pPr>
            <a:lvl6pPr>
              <a:buClr>
                <a:srgbClr val="00C1DE"/>
              </a:buClr>
              <a:defRPr>
                <a:solidFill>
                  <a:schemeClr val="tx2"/>
                </a:solidFill>
              </a:defRPr>
            </a:lvl6pPr>
            <a:lvl7pPr>
              <a:buClr>
                <a:srgbClr val="00C1DE"/>
              </a:buClr>
              <a:defRPr>
                <a:solidFill>
                  <a:schemeClr val="tx2"/>
                </a:solidFill>
              </a:defRPr>
            </a:lvl7pPr>
            <a:lvl8pPr>
              <a:buClr>
                <a:srgbClr val="00C1DE"/>
              </a:buClr>
              <a:defRPr>
                <a:solidFill>
                  <a:schemeClr val="tx2"/>
                </a:solidFill>
              </a:defRPr>
            </a:lvl8pPr>
            <a:lvl9pPr>
              <a:buClr>
                <a:srgbClr val="00C1DE"/>
              </a:buClr>
              <a:defRPr>
                <a:solidFill>
                  <a:schemeClr val="tx2"/>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5" name="Text Placeholder 43">
            <a:extLst>
              <a:ext uri="{FF2B5EF4-FFF2-40B4-BE49-F238E27FC236}">
                <a16:creationId xmlns:a16="http://schemas.microsoft.com/office/drawing/2014/main" id="{7D99579C-445D-9D4C-A823-9352B2E19BB7}"/>
              </a:ext>
            </a:extLst>
          </p:cNvPr>
          <p:cNvSpPr>
            <a:spLocks noGrp="1"/>
          </p:cNvSpPr>
          <p:nvPr>
            <p:ph type="body" sz="quarter" idx="13"/>
          </p:nvPr>
        </p:nvSpPr>
        <p:spPr>
          <a:xfrm>
            <a:off x="419100" y="1040826"/>
            <a:ext cx="11353799" cy="344488"/>
          </a:xfrm>
        </p:spPr>
        <p:txBody>
          <a:bodyPr/>
          <a:lstStyle>
            <a:lvl1pPr marL="0" indent="0">
              <a:spcAft>
                <a:spcPts val="0"/>
              </a:spcAft>
              <a:buNone/>
              <a:defRPr sz="24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4710384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4_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2"/>
          <p:cNvSpPr>
            <a:spLocks noGrp="1"/>
          </p:cNvSpPr>
          <p:nvPr>
            <p:ph idx="1"/>
          </p:nvPr>
        </p:nvSpPr>
        <p:spPr>
          <a:xfrm>
            <a:off x="419101" y="1722871"/>
            <a:ext cx="11353798" cy="3714750"/>
          </a:xfrm>
          <a:prstGeom prst="rect">
            <a:avLst/>
          </a:prstGeom>
        </p:spPr>
        <p:txBody>
          <a:bodyPr/>
          <a:lstStyle>
            <a:lvl1pPr marL="0" indent="0">
              <a:buNone/>
              <a:defRPr>
                <a:solidFill>
                  <a:schemeClr val="tx2"/>
                </a:solidFill>
              </a:defRPr>
            </a:lvl1pPr>
            <a:lvl2pPr>
              <a:buClr>
                <a:srgbClr val="00C1DE"/>
              </a:buClr>
              <a:defRPr>
                <a:solidFill>
                  <a:schemeClr val="tx2"/>
                </a:solidFill>
              </a:defRPr>
            </a:lvl2pPr>
            <a:lvl3pPr>
              <a:buClr>
                <a:srgbClr val="00C1DE"/>
              </a:buClr>
              <a:defRPr>
                <a:solidFill>
                  <a:schemeClr val="tx2"/>
                </a:solidFill>
              </a:defRPr>
            </a:lvl3pPr>
            <a:lvl4pPr>
              <a:buClr>
                <a:srgbClr val="00C1DE"/>
              </a:buClr>
              <a:defRPr>
                <a:solidFill>
                  <a:schemeClr val="tx2"/>
                </a:solidFill>
              </a:defRPr>
            </a:lvl4pPr>
            <a:lvl5pPr>
              <a:buClr>
                <a:srgbClr val="00C1DE"/>
              </a:buClr>
              <a:defRPr>
                <a:solidFill>
                  <a:schemeClr val="tx2"/>
                </a:solidFill>
              </a:defRPr>
            </a:lvl5pPr>
            <a:lvl6pPr>
              <a:buClr>
                <a:srgbClr val="00C1DE"/>
              </a:buClr>
              <a:defRPr>
                <a:solidFill>
                  <a:schemeClr val="tx2"/>
                </a:solidFill>
              </a:defRPr>
            </a:lvl6pPr>
            <a:lvl7pPr>
              <a:buClr>
                <a:srgbClr val="00C1DE"/>
              </a:buClr>
              <a:defRPr>
                <a:solidFill>
                  <a:schemeClr val="tx2"/>
                </a:solidFill>
              </a:defRPr>
            </a:lvl7pPr>
            <a:lvl8pPr>
              <a:buClr>
                <a:srgbClr val="00C1DE"/>
              </a:buClr>
              <a:defRPr>
                <a:solidFill>
                  <a:schemeClr val="tx2"/>
                </a:solidFill>
              </a:defRPr>
            </a:lvl8pPr>
            <a:lvl9pPr>
              <a:buClr>
                <a:srgbClr val="00C1DE"/>
              </a:buClr>
              <a:defRPr>
                <a:solidFill>
                  <a:schemeClr val="tx2"/>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5" name="Text Placeholder 43">
            <a:extLst>
              <a:ext uri="{FF2B5EF4-FFF2-40B4-BE49-F238E27FC236}">
                <a16:creationId xmlns:a16="http://schemas.microsoft.com/office/drawing/2014/main" id="{7D99579C-445D-9D4C-A823-9352B2E19BB7}"/>
              </a:ext>
            </a:extLst>
          </p:cNvPr>
          <p:cNvSpPr>
            <a:spLocks noGrp="1"/>
          </p:cNvSpPr>
          <p:nvPr>
            <p:ph type="body" sz="quarter" idx="13"/>
          </p:nvPr>
        </p:nvSpPr>
        <p:spPr>
          <a:xfrm>
            <a:off x="419100" y="1040826"/>
            <a:ext cx="11353799" cy="344488"/>
          </a:xfrm>
        </p:spPr>
        <p:txBody>
          <a:bodyPr/>
          <a:lstStyle>
            <a:lvl1pPr marL="0" indent="0">
              <a:spcAft>
                <a:spcPts val="0"/>
              </a:spcAft>
              <a:buNone/>
              <a:defRPr sz="24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14340263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5_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2"/>
          <p:cNvSpPr>
            <a:spLocks noGrp="1"/>
          </p:cNvSpPr>
          <p:nvPr>
            <p:ph idx="1"/>
          </p:nvPr>
        </p:nvSpPr>
        <p:spPr>
          <a:xfrm>
            <a:off x="419101" y="1722871"/>
            <a:ext cx="11353798" cy="3714750"/>
          </a:xfrm>
          <a:prstGeom prst="rect">
            <a:avLst/>
          </a:prstGeom>
        </p:spPr>
        <p:txBody>
          <a:bodyPr/>
          <a:lstStyle>
            <a:lvl1pPr marL="0" indent="0">
              <a:buNone/>
              <a:defRPr>
                <a:solidFill>
                  <a:schemeClr val="tx2"/>
                </a:solidFill>
              </a:defRPr>
            </a:lvl1pPr>
            <a:lvl2pPr>
              <a:buClr>
                <a:srgbClr val="00C1DE"/>
              </a:buClr>
              <a:defRPr>
                <a:solidFill>
                  <a:schemeClr val="tx2"/>
                </a:solidFill>
              </a:defRPr>
            </a:lvl2pPr>
            <a:lvl3pPr>
              <a:buClr>
                <a:srgbClr val="00C1DE"/>
              </a:buClr>
              <a:defRPr>
                <a:solidFill>
                  <a:schemeClr val="tx2"/>
                </a:solidFill>
              </a:defRPr>
            </a:lvl3pPr>
            <a:lvl4pPr>
              <a:buClr>
                <a:srgbClr val="00C1DE"/>
              </a:buClr>
              <a:defRPr>
                <a:solidFill>
                  <a:schemeClr val="tx2"/>
                </a:solidFill>
              </a:defRPr>
            </a:lvl4pPr>
            <a:lvl5pPr>
              <a:buClr>
                <a:srgbClr val="00C1DE"/>
              </a:buClr>
              <a:defRPr>
                <a:solidFill>
                  <a:schemeClr val="tx2"/>
                </a:solidFill>
              </a:defRPr>
            </a:lvl5pPr>
            <a:lvl6pPr>
              <a:buClr>
                <a:srgbClr val="00C1DE"/>
              </a:buClr>
              <a:defRPr>
                <a:solidFill>
                  <a:schemeClr val="tx2"/>
                </a:solidFill>
              </a:defRPr>
            </a:lvl6pPr>
            <a:lvl7pPr>
              <a:buClr>
                <a:srgbClr val="00C1DE"/>
              </a:buClr>
              <a:defRPr>
                <a:solidFill>
                  <a:schemeClr val="tx2"/>
                </a:solidFill>
              </a:defRPr>
            </a:lvl7pPr>
            <a:lvl8pPr>
              <a:buClr>
                <a:srgbClr val="00C1DE"/>
              </a:buClr>
              <a:defRPr>
                <a:solidFill>
                  <a:schemeClr val="tx2"/>
                </a:solidFill>
              </a:defRPr>
            </a:lvl8pPr>
            <a:lvl9pPr>
              <a:buClr>
                <a:srgbClr val="00C1DE"/>
              </a:buClr>
              <a:defRPr>
                <a:solidFill>
                  <a:schemeClr val="tx2"/>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5" name="Text Placeholder 43">
            <a:extLst>
              <a:ext uri="{FF2B5EF4-FFF2-40B4-BE49-F238E27FC236}">
                <a16:creationId xmlns:a16="http://schemas.microsoft.com/office/drawing/2014/main" id="{7D99579C-445D-9D4C-A823-9352B2E19BB7}"/>
              </a:ext>
            </a:extLst>
          </p:cNvPr>
          <p:cNvSpPr>
            <a:spLocks noGrp="1"/>
          </p:cNvSpPr>
          <p:nvPr>
            <p:ph type="body" sz="quarter" idx="13"/>
          </p:nvPr>
        </p:nvSpPr>
        <p:spPr>
          <a:xfrm>
            <a:off x="419100" y="1040826"/>
            <a:ext cx="11353799" cy="344488"/>
          </a:xfrm>
        </p:spPr>
        <p:txBody>
          <a:bodyPr/>
          <a:lstStyle>
            <a:lvl1pPr marL="0" indent="0">
              <a:spcAft>
                <a:spcPts val="0"/>
              </a:spcAft>
              <a:buNone/>
              <a:defRPr sz="24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7735145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6_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2"/>
          <p:cNvSpPr>
            <a:spLocks noGrp="1"/>
          </p:cNvSpPr>
          <p:nvPr>
            <p:ph idx="1"/>
          </p:nvPr>
        </p:nvSpPr>
        <p:spPr>
          <a:xfrm>
            <a:off x="419101" y="1722871"/>
            <a:ext cx="11353798" cy="3714750"/>
          </a:xfrm>
          <a:prstGeom prst="rect">
            <a:avLst/>
          </a:prstGeom>
        </p:spPr>
        <p:txBody>
          <a:bodyPr/>
          <a:lstStyle>
            <a:lvl1pPr marL="0" indent="0">
              <a:buNone/>
              <a:defRPr>
                <a:solidFill>
                  <a:schemeClr val="tx2"/>
                </a:solidFill>
              </a:defRPr>
            </a:lvl1pPr>
            <a:lvl2pPr>
              <a:buClr>
                <a:srgbClr val="00C1DE"/>
              </a:buClr>
              <a:defRPr>
                <a:solidFill>
                  <a:schemeClr val="tx2"/>
                </a:solidFill>
              </a:defRPr>
            </a:lvl2pPr>
            <a:lvl3pPr>
              <a:buClr>
                <a:srgbClr val="00C1DE"/>
              </a:buClr>
              <a:defRPr>
                <a:solidFill>
                  <a:schemeClr val="tx2"/>
                </a:solidFill>
              </a:defRPr>
            </a:lvl3pPr>
            <a:lvl4pPr>
              <a:buClr>
                <a:srgbClr val="00C1DE"/>
              </a:buClr>
              <a:defRPr>
                <a:solidFill>
                  <a:schemeClr val="tx2"/>
                </a:solidFill>
              </a:defRPr>
            </a:lvl4pPr>
            <a:lvl5pPr>
              <a:buClr>
                <a:srgbClr val="00C1DE"/>
              </a:buClr>
              <a:defRPr>
                <a:solidFill>
                  <a:schemeClr val="tx2"/>
                </a:solidFill>
              </a:defRPr>
            </a:lvl5pPr>
            <a:lvl6pPr>
              <a:buClr>
                <a:srgbClr val="00C1DE"/>
              </a:buClr>
              <a:defRPr>
                <a:solidFill>
                  <a:schemeClr val="tx2"/>
                </a:solidFill>
              </a:defRPr>
            </a:lvl6pPr>
            <a:lvl7pPr>
              <a:buClr>
                <a:srgbClr val="00C1DE"/>
              </a:buClr>
              <a:defRPr>
                <a:solidFill>
                  <a:schemeClr val="tx2"/>
                </a:solidFill>
              </a:defRPr>
            </a:lvl7pPr>
            <a:lvl8pPr>
              <a:buClr>
                <a:srgbClr val="00C1DE"/>
              </a:buClr>
              <a:defRPr>
                <a:solidFill>
                  <a:schemeClr val="tx2"/>
                </a:solidFill>
              </a:defRPr>
            </a:lvl8pPr>
            <a:lvl9pPr>
              <a:buClr>
                <a:srgbClr val="00C1DE"/>
              </a:buClr>
              <a:defRPr>
                <a:solidFill>
                  <a:schemeClr val="tx2"/>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5" name="Text Placeholder 43">
            <a:extLst>
              <a:ext uri="{FF2B5EF4-FFF2-40B4-BE49-F238E27FC236}">
                <a16:creationId xmlns:a16="http://schemas.microsoft.com/office/drawing/2014/main" id="{7D99579C-445D-9D4C-A823-9352B2E19BB7}"/>
              </a:ext>
            </a:extLst>
          </p:cNvPr>
          <p:cNvSpPr>
            <a:spLocks noGrp="1"/>
          </p:cNvSpPr>
          <p:nvPr>
            <p:ph type="body" sz="quarter" idx="13"/>
          </p:nvPr>
        </p:nvSpPr>
        <p:spPr>
          <a:xfrm>
            <a:off x="419100" y="1040826"/>
            <a:ext cx="11353799" cy="344488"/>
          </a:xfrm>
        </p:spPr>
        <p:txBody>
          <a:bodyPr/>
          <a:lstStyle>
            <a:lvl1pPr marL="0" indent="0">
              <a:spcAft>
                <a:spcPts val="0"/>
              </a:spcAft>
              <a:buNone/>
              <a:defRPr sz="24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26950060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Large Quote_1">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D8F4B5-DA05-AC4E-8F03-BEF7DDB33E73}"/>
              </a:ext>
            </a:extLst>
          </p:cNvPr>
          <p:cNvPicPr>
            <a:picLocks noChangeAspect="1"/>
          </p:cNvPicPr>
          <p:nvPr userDrawn="1"/>
        </p:nvPicPr>
        <p:blipFill>
          <a:blip r:embed="rId2"/>
          <a:stretch>
            <a:fillRect/>
          </a:stretch>
        </p:blipFill>
        <p:spPr>
          <a:xfrm>
            <a:off x="512064" y="361858"/>
            <a:ext cx="11164910" cy="6102465"/>
          </a:xfrm>
          <a:prstGeom prst="rect">
            <a:avLst/>
          </a:prstGeom>
        </p:spPr>
      </p:pic>
      <p:sp>
        <p:nvSpPr>
          <p:cNvPr id="19" name="Text Placeholder 4"/>
          <p:cNvSpPr>
            <a:spLocks noGrp="1"/>
          </p:cNvSpPr>
          <p:nvPr>
            <p:ph type="body" sz="quarter" idx="13" hasCustomPrompt="1"/>
          </p:nvPr>
        </p:nvSpPr>
        <p:spPr>
          <a:xfrm>
            <a:off x="2015774" y="1645117"/>
            <a:ext cx="8160452" cy="2537088"/>
          </a:xfrm>
          <a:noFill/>
        </p:spPr>
        <p:txBody>
          <a:bodyPr anchor="ctr"/>
          <a:lstStyle>
            <a:lvl1pPr marL="0" indent="0" algn="ctr">
              <a:lnSpc>
                <a:spcPts val="5599"/>
              </a:lnSpc>
              <a:buNone/>
              <a:defRPr sz="4400" spc="0" baseline="0">
                <a:solidFill>
                  <a:schemeClr val="tx2"/>
                </a:solidFill>
                <a:latin typeface="+mn-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noProof="0"/>
              <a:t>Insert quote</a:t>
            </a:r>
          </a:p>
        </p:txBody>
      </p:sp>
      <p:sp>
        <p:nvSpPr>
          <p:cNvPr id="20" name="Text Placeholder 4"/>
          <p:cNvSpPr>
            <a:spLocks noGrp="1"/>
          </p:cNvSpPr>
          <p:nvPr>
            <p:ph type="body" sz="quarter" idx="14"/>
          </p:nvPr>
        </p:nvSpPr>
        <p:spPr>
          <a:xfrm>
            <a:off x="2180955" y="4501993"/>
            <a:ext cx="7836359" cy="861934"/>
          </a:xfrm>
          <a:noFill/>
        </p:spPr>
        <p:txBody>
          <a:bodyPr/>
          <a:lstStyle>
            <a:lvl1pPr marL="0" indent="0" algn="ctr">
              <a:lnSpc>
                <a:spcPts val="5599"/>
              </a:lnSpc>
              <a:buNone/>
              <a:defRPr sz="2400" spc="0">
                <a:solidFill>
                  <a:schemeClr val="tx2"/>
                </a:solidFill>
                <a:latin typeface="+mn-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Click to edit Master text styles</a:t>
            </a:r>
          </a:p>
        </p:txBody>
      </p:sp>
      <p:sp>
        <p:nvSpPr>
          <p:cNvPr id="3" name="Rectangle 2">
            <a:extLst>
              <a:ext uri="{FF2B5EF4-FFF2-40B4-BE49-F238E27FC236}">
                <a16:creationId xmlns:a16="http://schemas.microsoft.com/office/drawing/2014/main" id="{5BCA8498-EAB0-714F-B014-E97A91D24AE3}"/>
              </a:ext>
            </a:extLst>
          </p:cNvPr>
          <p:cNvSpPr/>
          <p:nvPr userDrawn="1"/>
        </p:nvSpPr>
        <p:spPr>
          <a:xfrm>
            <a:off x="10017314" y="6120384"/>
            <a:ext cx="2174686" cy="737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8B4ABBC-C4E3-294D-A4CC-6665BCAE0A1F}"/>
              </a:ext>
            </a:extLst>
          </p:cNvPr>
          <p:cNvPicPr>
            <a:picLocks noChangeAspect="1"/>
          </p:cNvPicPr>
          <p:nvPr userDrawn="1"/>
        </p:nvPicPr>
        <p:blipFill>
          <a:blip r:embed="rId3"/>
          <a:stretch>
            <a:fillRect/>
          </a:stretch>
        </p:blipFill>
        <p:spPr>
          <a:xfrm>
            <a:off x="10096499" y="6443334"/>
            <a:ext cx="1676400" cy="215900"/>
          </a:xfrm>
          <a:prstGeom prst="rect">
            <a:avLst/>
          </a:prstGeom>
        </p:spPr>
      </p:pic>
    </p:spTree>
    <p:extLst>
      <p:ext uri="{BB962C8B-B14F-4D97-AF65-F5344CB8AC3E}">
        <p14:creationId xmlns:p14="http://schemas.microsoft.com/office/powerpoint/2010/main" val="790182417"/>
      </p:ext>
    </p:extLst>
  </p:cSld>
  <p:clrMapOvr>
    <a:masterClrMapping/>
  </p:clrMapOvr>
  <p:extLst>
    <p:ext uri="{DCECCB84-F9BA-43D5-87BE-67443E8EF086}">
      <p15:sldGuideLst xmlns:p15="http://schemas.microsoft.com/office/powerpoint/2012/main">
        <p15:guide id="1" orient="horz" pos="1728">
          <p15:clr>
            <a:srgbClr val="FBAE40"/>
          </p15:clr>
        </p15:guide>
        <p15:guide id="2" orient="horz" pos="418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7_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2"/>
          <p:cNvSpPr>
            <a:spLocks noGrp="1"/>
          </p:cNvSpPr>
          <p:nvPr>
            <p:ph idx="1"/>
          </p:nvPr>
        </p:nvSpPr>
        <p:spPr>
          <a:xfrm>
            <a:off x="419101" y="1722871"/>
            <a:ext cx="11353798" cy="3714750"/>
          </a:xfrm>
          <a:prstGeom prst="rect">
            <a:avLst/>
          </a:prstGeom>
        </p:spPr>
        <p:txBody>
          <a:bodyPr/>
          <a:lstStyle>
            <a:lvl1pPr marL="0" indent="0">
              <a:buNone/>
              <a:defRPr>
                <a:solidFill>
                  <a:schemeClr val="tx2"/>
                </a:solidFill>
              </a:defRPr>
            </a:lvl1pPr>
            <a:lvl2pPr>
              <a:buClr>
                <a:srgbClr val="00C1DE"/>
              </a:buClr>
              <a:defRPr>
                <a:solidFill>
                  <a:schemeClr val="tx2"/>
                </a:solidFill>
              </a:defRPr>
            </a:lvl2pPr>
            <a:lvl3pPr>
              <a:buClr>
                <a:srgbClr val="00C1DE"/>
              </a:buClr>
              <a:defRPr>
                <a:solidFill>
                  <a:schemeClr val="tx2"/>
                </a:solidFill>
              </a:defRPr>
            </a:lvl3pPr>
            <a:lvl4pPr>
              <a:buClr>
                <a:srgbClr val="00C1DE"/>
              </a:buClr>
              <a:defRPr>
                <a:solidFill>
                  <a:schemeClr val="tx2"/>
                </a:solidFill>
              </a:defRPr>
            </a:lvl4pPr>
            <a:lvl5pPr>
              <a:buClr>
                <a:srgbClr val="00C1DE"/>
              </a:buClr>
              <a:defRPr>
                <a:solidFill>
                  <a:schemeClr val="tx2"/>
                </a:solidFill>
              </a:defRPr>
            </a:lvl5pPr>
            <a:lvl6pPr>
              <a:buClr>
                <a:srgbClr val="00C1DE"/>
              </a:buClr>
              <a:defRPr>
                <a:solidFill>
                  <a:schemeClr val="tx2"/>
                </a:solidFill>
              </a:defRPr>
            </a:lvl6pPr>
            <a:lvl7pPr>
              <a:buClr>
                <a:srgbClr val="00C1DE"/>
              </a:buClr>
              <a:defRPr>
                <a:solidFill>
                  <a:schemeClr val="tx2"/>
                </a:solidFill>
              </a:defRPr>
            </a:lvl7pPr>
            <a:lvl8pPr>
              <a:buClr>
                <a:srgbClr val="00C1DE"/>
              </a:buClr>
              <a:defRPr>
                <a:solidFill>
                  <a:schemeClr val="tx2"/>
                </a:solidFill>
              </a:defRPr>
            </a:lvl8pPr>
            <a:lvl9pPr>
              <a:buClr>
                <a:srgbClr val="00C1DE"/>
              </a:buClr>
              <a:defRPr>
                <a:solidFill>
                  <a:schemeClr val="tx2"/>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5" name="Text Placeholder 43">
            <a:extLst>
              <a:ext uri="{FF2B5EF4-FFF2-40B4-BE49-F238E27FC236}">
                <a16:creationId xmlns:a16="http://schemas.microsoft.com/office/drawing/2014/main" id="{7D99579C-445D-9D4C-A823-9352B2E19BB7}"/>
              </a:ext>
            </a:extLst>
          </p:cNvPr>
          <p:cNvSpPr>
            <a:spLocks noGrp="1"/>
          </p:cNvSpPr>
          <p:nvPr>
            <p:ph type="body" sz="quarter" idx="13"/>
          </p:nvPr>
        </p:nvSpPr>
        <p:spPr>
          <a:xfrm>
            <a:off x="419100" y="1040826"/>
            <a:ext cx="11353799" cy="344488"/>
          </a:xfrm>
        </p:spPr>
        <p:txBody>
          <a:bodyPr/>
          <a:lstStyle>
            <a:lvl1pPr marL="0" indent="0">
              <a:spcAft>
                <a:spcPts val="0"/>
              </a:spcAft>
              <a:buNone/>
              <a:defRPr sz="24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2779796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jpe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 id="2147485529" r:id="rId30"/>
    <p:sldLayoutId id="2147485530" r:id="rId31"/>
    <p:sldLayoutId id="2147485531" r:id="rId32"/>
    <p:sldLayoutId id="2147485532" r:id="rId33"/>
    <p:sldLayoutId id="2147485533" r:id="rId34"/>
    <p:sldLayoutId id="2147485534" r:id="rId35"/>
    <p:sldLayoutId id="2147485535" r:id="rId36"/>
    <p:sldLayoutId id="2147485536" r:id="rId37"/>
    <p:sldLayoutId id="2147485537" r:id="rId38"/>
    <p:sldLayoutId id="2147485538" r:id="rId39"/>
    <p:sldLayoutId id="2147485539" r:id="rId40"/>
    <p:sldLayoutId id="2147485540" r:id="rId41"/>
    <p:sldLayoutId id="2147485541" r:id="rId42"/>
    <p:sldLayoutId id="2147485542" r:id="rId43"/>
    <p:sldLayoutId id="2147485543" r:id="rId44"/>
    <p:sldLayoutId id="2147485544" r:id="rId45"/>
    <p:sldLayoutId id="2147485545" r:id="rId46"/>
    <p:sldLayoutId id="2147485546" r:id="rId47"/>
    <p:sldLayoutId id="2147485547" r:id="rId48"/>
    <p:sldLayoutId id="2147485548" r:id="rId4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3.jpeg"/><Relationship Id="rId7" Type="http://schemas.openxmlformats.org/officeDocument/2006/relationships/image" Target="../media/image97.tiff"/><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96.tiff"/><Relationship Id="rId5" Type="http://schemas.openxmlformats.org/officeDocument/2006/relationships/image" Target="../media/image95.jpeg"/><Relationship Id="rId4" Type="http://schemas.openxmlformats.org/officeDocument/2006/relationships/image" Target="../media/image94.png"/></Relationships>
</file>

<file path=ppt/slides/_rels/slide1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xml"/><Relationship Id="rId1" Type="http://schemas.openxmlformats.org/officeDocument/2006/relationships/slideLayout" Target="../slideLayouts/slideLayout40.xml"/><Relationship Id="rId4" Type="http://schemas.openxmlformats.org/officeDocument/2006/relationships/image" Target="../media/image100.png"/></Relationships>
</file>

<file path=ppt/slides/_rels/slide14.xml.rels><?xml version="1.0" encoding="UTF-8" standalone="yes"?>
<Relationships xmlns="http://schemas.openxmlformats.org/package/2006/relationships"><Relationship Id="rId8" Type="http://schemas.openxmlformats.org/officeDocument/2006/relationships/image" Target="../media/image106.tiff"/><Relationship Id="rId3" Type="http://schemas.openxmlformats.org/officeDocument/2006/relationships/image" Target="../media/image101.tiff"/><Relationship Id="rId7" Type="http://schemas.openxmlformats.org/officeDocument/2006/relationships/image" Target="../media/image105.tiff"/><Relationship Id="rId2" Type="http://schemas.openxmlformats.org/officeDocument/2006/relationships/notesSlide" Target="../notesSlides/notesSlide10.xml"/><Relationship Id="rId1" Type="http://schemas.openxmlformats.org/officeDocument/2006/relationships/slideLayout" Target="../slideLayouts/slideLayout41.xml"/><Relationship Id="rId6" Type="http://schemas.openxmlformats.org/officeDocument/2006/relationships/image" Target="../media/image104.tiff"/><Relationship Id="rId5" Type="http://schemas.openxmlformats.org/officeDocument/2006/relationships/image" Target="../media/image103.tiff"/><Relationship Id="rId4" Type="http://schemas.openxmlformats.org/officeDocument/2006/relationships/image" Target="../media/image102.tiff"/></Relationships>
</file>

<file path=ppt/slides/_rels/slide15.xml.rels><?xml version="1.0" encoding="UTF-8" standalone="yes"?>
<Relationships xmlns="http://schemas.openxmlformats.org/package/2006/relationships"><Relationship Id="rId3" Type="http://schemas.openxmlformats.org/officeDocument/2006/relationships/image" Target="../media/image107.tiff"/><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tensorflow/tensorflow/tree/master/tensorflow/lite/experimental/micro" TargetMode="External"/><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3" Type="http://schemas.openxmlformats.org/officeDocument/2006/relationships/hyperlink" Target="https://aiyprojects.withgoogle.com/open_speech_recording" TargetMode="External"/><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hyperlink" Target="https://www.sparkfun.com/products/15170" TargetMode="External"/><Relationship Id="rId2" Type="http://schemas.openxmlformats.org/officeDocument/2006/relationships/notesSlide" Target="../notesSlides/notesSlide14.xml"/><Relationship Id="rId1" Type="http://schemas.openxmlformats.org/officeDocument/2006/relationships/slideLayout" Target="../slideLayouts/slideLayout46.xml"/><Relationship Id="rId4" Type="http://schemas.openxmlformats.org/officeDocument/2006/relationships/image" Target="../media/image108.png"/></Relationships>
</file>

<file path=ppt/slides/_rels/slide21.xml.rels><?xml version="1.0" encoding="UTF-8" standalone="yes"?>
<Relationships xmlns="http://schemas.openxmlformats.org/package/2006/relationships"><Relationship Id="rId3" Type="http://schemas.openxmlformats.org/officeDocument/2006/relationships/hyperlink" Target="https://www.sparkfun.com/products/15096" TargetMode="External"/><Relationship Id="rId2" Type="http://schemas.openxmlformats.org/officeDocument/2006/relationships/notesSlide" Target="../notesSlides/notesSlide15.xml"/><Relationship Id="rId1" Type="http://schemas.openxmlformats.org/officeDocument/2006/relationships/slideLayout" Target="../slideLayouts/slideLayout46.xml"/><Relationship Id="rId4" Type="http://schemas.openxmlformats.org/officeDocument/2006/relationships/image" Target="../media/image109.tiff"/></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47.xml"/><Relationship Id="rId6" Type="http://schemas.openxmlformats.org/officeDocument/2006/relationships/image" Target="../media/image112.png"/><Relationship Id="rId5" Type="http://schemas.openxmlformats.org/officeDocument/2006/relationships/image" Target="https://lh3.googleusercontent.com/gUvi3pNDxzx5JsFYThV4P1m3A9pZFH7zXOZpxP6hWkoO4Xz-DEKkuDI3o3DJht3OhNzVaeYg_-sRWLECSm5QX7hMG_dWK_oQ48jtdQIofZDx66dsrhpg-YxF3SY1Z74muyQZBkSr" TargetMode="External"/><Relationship Id="rId4" Type="http://schemas.openxmlformats.org/officeDocument/2006/relationships/image" Target="../media/image111.png"/></Relationships>
</file>

<file path=ppt/slides/_rels/slide23.xml.rels><?xml version="1.0" encoding="UTF-8" standalone="yes"?>
<Relationships xmlns="http://schemas.openxmlformats.org/package/2006/relationships"><Relationship Id="rId2" Type="http://schemas.openxmlformats.org/officeDocument/2006/relationships/hyperlink" Target="https://codelabs.developers.google.com/codelabs/sparkfun-tensorflow/" TargetMode="External"/><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128.png"/><Relationship Id="rId3" Type="http://schemas.openxmlformats.org/officeDocument/2006/relationships/image" Target="../media/image113.png"/><Relationship Id="rId21" Type="http://schemas.openxmlformats.org/officeDocument/2006/relationships/image" Target="../media/image131.png"/><Relationship Id="rId7" Type="http://schemas.openxmlformats.org/officeDocument/2006/relationships/image" Target="../media/image117.png"/><Relationship Id="rId12" Type="http://schemas.openxmlformats.org/officeDocument/2006/relationships/image" Target="../media/image122.png"/><Relationship Id="rId17" Type="http://schemas.openxmlformats.org/officeDocument/2006/relationships/image" Target="../media/image127.png"/><Relationship Id="rId2" Type="http://schemas.openxmlformats.org/officeDocument/2006/relationships/notesSlide" Target="../notesSlides/notesSlide17.xml"/><Relationship Id="rId16" Type="http://schemas.openxmlformats.org/officeDocument/2006/relationships/image" Target="../media/image126.png"/><Relationship Id="rId20" Type="http://schemas.openxmlformats.org/officeDocument/2006/relationships/image" Target="../media/image130.png"/><Relationship Id="rId1" Type="http://schemas.openxmlformats.org/officeDocument/2006/relationships/slideLayout" Target="../slideLayouts/slideLayout49.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23" Type="http://schemas.openxmlformats.org/officeDocument/2006/relationships/image" Target="../media/image133.png"/><Relationship Id="rId10" Type="http://schemas.openxmlformats.org/officeDocument/2006/relationships/image" Target="../media/image120.png"/><Relationship Id="rId19" Type="http://schemas.openxmlformats.org/officeDocument/2006/relationships/image" Target="../media/image129.png"/><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24.png"/><Relationship Id="rId22" Type="http://schemas.openxmlformats.org/officeDocument/2006/relationships/image" Target="../media/image132.png"/></Relationships>
</file>

<file path=ppt/slides/_rels/slide27.xml.rels><?xml version="1.0" encoding="UTF-8" standalone="yes"?>
<Relationships xmlns="http://schemas.openxmlformats.org/package/2006/relationships"><Relationship Id="rId3" Type="http://schemas.openxmlformats.org/officeDocument/2006/relationships/hyperlink" Target="https://www.tensorflow.org/lite/microcontrollers/overview" TargetMode="External"/><Relationship Id="rId2" Type="http://schemas.openxmlformats.org/officeDocument/2006/relationships/hyperlink" Target="http://www.sparkfun.com/" TargetMode="External"/><Relationship Id="rId1" Type="http://schemas.openxmlformats.org/officeDocument/2006/relationships/slideLayout" Target="../slideLayouts/slideLayout49.xml"/><Relationship Id="rId6" Type="http://schemas.openxmlformats.org/officeDocument/2006/relationships/hyperlink" Target="https://developer.arm.com/solutions/machine-learning-on-arm/developer-material/how-to-guides/build-arm-cortex-m-voice-assistant-with-google-tensorflow-lite/retrain-the-machine-learning-model" TargetMode="External"/><Relationship Id="rId5" Type="http://schemas.openxmlformats.org/officeDocument/2006/relationships/hyperlink" Target="https://developer.arm.com/armgooglevoice2019" TargetMode="External"/><Relationship Id="rId4" Type="http://schemas.openxmlformats.org/officeDocument/2006/relationships/hyperlink" Target="https://developer.arm.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34.tiff"/><Relationship Id="rId2" Type="http://schemas.openxmlformats.org/officeDocument/2006/relationships/notesSlide" Target="../notesSlides/notesSlide18.xml"/><Relationship Id="rId1" Type="http://schemas.openxmlformats.org/officeDocument/2006/relationships/slideLayout" Target="../slideLayouts/slideLayout46.xml"/><Relationship Id="rId4" Type="http://schemas.openxmlformats.org/officeDocument/2006/relationships/image" Target="../media/image135.tiff"/></Relationships>
</file>

<file path=ppt/slides/_rels/slide32.xml.rels><?xml version="1.0" encoding="UTF-8" standalone="yes"?>
<Relationships xmlns="http://schemas.openxmlformats.org/package/2006/relationships"><Relationship Id="rId3" Type="http://schemas.openxmlformats.org/officeDocument/2006/relationships/hyperlink" Target="https://learn.sparkfun.com/tutorials/how-to-install-ch340-drivers" TargetMode="External"/><Relationship Id="rId2" Type="http://schemas.openxmlformats.org/officeDocument/2006/relationships/hyperlink" Target="https://stackoverflow.com/questions/55463159/sparkfun-edge-bootloader-problems" TargetMode="Externa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png"/><Relationship Id="rId18" Type="http://schemas.openxmlformats.org/officeDocument/2006/relationships/image" Target="../media/image34.jpeg"/><Relationship Id="rId3" Type="http://schemas.openxmlformats.org/officeDocument/2006/relationships/image" Target="../media/image19.png"/><Relationship Id="rId21" Type="http://schemas.openxmlformats.org/officeDocument/2006/relationships/image" Target="../media/image37.jpeg"/><Relationship Id="rId7" Type="http://schemas.openxmlformats.org/officeDocument/2006/relationships/image" Target="../media/image23.jpeg"/><Relationship Id="rId12" Type="http://schemas.openxmlformats.org/officeDocument/2006/relationships/image" Target="../media/image28.png"/><Relationship Id="rId17" Type="http://schemas.openxmlformats.org/officeDocument/2006/relationships/image" Target="../media/image33.jpeg"/><Relationship Id="rId2" Type="http://schemas.openxmlformats.org/officeDocument/2006/relationships/notesSlide" Target="../notesSlides/notesSlide1.xml"/><Relationship Id="rId16" Type="http://schemas.openxmlformats.org/officeDocument/2006/relationships/image" Target="../media/image32.jpeg"/><Relationship Id="rId20" Type="http://schemas.openxmlformats.org/officeDocument/2006/relationships/image" Target="../media/image36.jpeg"/><Relationship Id="rId1" Type="http://schemas.openxmlformats.org/officeDocument/2006/relationships/slideLayout" Target="../slideLayouts/slideLayout31.xml"/><Relationship Id="rId6" Type="http://schemas.openxmlformats.org/officeDocument/2006/relationships/image" Target="../media/image22.jpeg"/><Relationship Id="rId11" Type="http://schemas.openxmlformats.org/officeDocument/2006/relationships/image" Target="../media/image27.jpeg"/><Relationship Id="rId24" Type="http://schemas.openxmlformats.org/officeDocument/2006/relationships/image" Target="../media/image40.jpeg"/><Relationship Id="rId5" Type="http://schemas.openxmlformats.org/officeDocument/2006/relationships/image" Target="../media/image21.png"/><Relationship Id="rId15" Type="http://schemas.openxmlformats.org/officeDocument/2006/relationships/image" Target="../media/image31.jpeg"/><Relationship Id="rId23" Type="http://schemas.openxmlformats.org/officeDocument/2006/relationships/image" Target="../media/image39.png"/><Relationship Id="rId10" Type="http://schemas.openxmlformats.org/officeDocument/2006/relationships/image" Target="../media/image26.jpeg"/><Relationship Id="rId19" Type="http://schemas.openxmlformats.org/officeDocument/2006/relationships/image" Target="../media/image35.png"/><Relationship Id="rId4" Type="http://schemas.openxmlformats.org/officeDocument/2006/relationships/image" Target="../media/image20.jpeg"/><Relationship Id="rId9" Type="http://schemas.openxmlformats.org/officeDocument/2006/relationships/image" Target="../media/image25.jpeg"/><Relationship Id="rId14" Type="http://schemas.openxmlformats.org/officeDocument/2006/relationships/image" Target="../media/image30.png"/><Relationship Id="rId22" Type="http://schemas.openxmlformats.org/officeDocument/2006/relationships/image" Target="../media/image38.jpeg"/></Relationships>
</file>

<file path=ppt/slides/_rels/slide5.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2.xml"/><Relationship Id="rId16" Type="http://schemas.openxmlformats.org/officeDocument/2006/relationships/image" Target="../media/image54.svg"/><Relationship Id="rId1" Type="http://schemas.openxmlformats.org/officeDocument/2006/relationships/slideLayout" Target="../slideLayouts/slideLayout32.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emf"/><Relationship Id="rId3" Type="http://schemas.openxmlformats.org/officeDocument/2006/relationships/image" Target="../media/image55.jpeg"/><Relationship Id="rId7" Type="http://schemas.openxmlformats.org/officeDocument/2006/relationships/image" Target="../media/image59.emf"/><Relationship Id="rId12" Type="http://schemas.openxmlformats.org/officeDocument/2006/relationships/image" Target="../media/image64.emf"/><Relationship Id="rId2" Type="http://schemas.openxmlformats.org/officeDocument/2006/relationships/notesSlide" Target="../notesSlides/notesSlide3.xml"/><Relationship Id="rId1" Type="http://schemas.openxmlformats.org/officeDocument/2006/relationships/slideLayout" Target="../slideLayouts/slideLayout33.xml"/><Relationship Id="rId6" Type="http://schemas.openxmlformats.org/officeDocument/2006/relationships/image" Target="../media/image58.emf"/><Relationship Id="rId11" Type="http://schemas.openxmlformats.org/officeDocument/2006/relationships/image" Target="../media/image63.emf"/><Relationship Id="rId5" Type="http://schemas.openxmlformats.org/officeDocument/2006/relationships/image" Target="../media/image57.jpeg"/><Relationship Id="rId10" Type="http://schemas.openxmlformats.org/officeDocument/2006/relationships/image" Target="../media/image62.emf"/><Relationship Id="rId4" Type="http://schemas.openxmlformats.org/officeDocument/2006/relationships/image" Target="../media/image56.jpeg"/><Relationship Id="rId9" Type="http://schemas.openxmlformats.org/officeDocument/2006/relationships/image" Target="../media/image61.png"/></Relationships>
</file>

<file path=ppt/slides/_rels/slide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69.svg"/><Relationship Id="rId11" Type="http://schemas.openxmlformats.org/officeDocument/2006/relationships/image" Target="../media/image74.sv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svg"/><Relationship Id="rId9" Type="http://schemas.openxmlformats.org/officeDocument/2006/relationships/image" Target="../media/image72.png"/></Relationships>
</file>

<file path=ppt/slides/_rels/slide8.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svg"/><Relationship Id="rId18" Type="http://schemas.openxmlformats.org/officeDocument/2006/relationships/image" Target="../media/image90.emf"/><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emf"/><Relationship Id="rId2" Type="http://schemas.openxmlformats.org/officeDocument/2006/relationships/notesSlide" Target="../notesSlides/notesSlide5.xml"/><Relationship Id="rId16" Type="http://schemas.openxmlformats.org/officeDocument/2006/relationships/image" Target="../media/image88.emf"/><Relationship Id="rId20" Type="http://schemas.openxmlformats.org/officeDocument/2006/relationships/image" Target="../media/image92.emf"/><Relationship Id="rId1" Type="http://schemas.openxmlformats.org/officeDocument/2006/relationships/slideLayout" Target="../slideLayouts/slideLayout3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svg"/><Relationship Id="rId10" Type="http://schemas.openxmlformats.org/officeDocument/2006/relationships/image" Target="../media/image82.png"/><Relationship Id="rId19" Type="http://schemas.openxmlformats.org/officeDocument/2006/relationships/image" Target="../media/image91.emf"/><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3DA14-6CD9-1146-9A14-FA261C6C15D7}"/>
              </a:ext>
            </a:extLst>
          </p:cNvPr>
          <p:cNvSpPr>
            <a:spLocks noGrp="1"/>
          </p:cNvSpPr>
          <p:nvPr>
            <p:ph type="title"/>
          </p:nvPr>
        </p:nvSpPr>
        <p:spPr/>
        <p:txBody>
          <a:bodyPr/>
          <a:lstStyle/>
          <a:p>
            <a:r>
              <a:rPr lang="en-GB" dirty="0">
                <a:ea typeface="ＭＳ Ｐゴシック"/>
              </a:rPr>
              <a:t>Build a low-powered Arm voice assistant with Google TensorFlow Lite</a:t>
            </a:r>
            <a:endParaRPr lang="en-US" dirty="0"/>
          </a:p>
        </p:txBody>
      </p:sp>
      <p:sp>
        <p:nvSpPr>
          <p:cNvPr id="3" name="Subtitle 2">
            <a:extLst>
              <a:ext uri="{FF2B5EF4-FFF2-40B4-BE49-F238E27FC236}">
                <a16:creationId xmlns:a16="http://schemas.microsoft.com/office/drawing/2014/main" id="{089EE3B5-7C14-BE47-8C54-37EAC7319A95}"/>
              </a:ext>
            </a:extLst>
          </p:cNvPr>
          <p:cNvSpPr>
            <a:spLocks noGrp="1"/>
          </p:cNvSpPr>
          <p:nvPr>
            <p:ph type="subTitle" idx="1"/>
          </p:nvPr>
        </p:nvSpPr>
        <p:spPr/>
        <p:txBody>
          <a:bodyPr/>
          <a:lstStyle/>
          <a:p>
            <a:r>
              <a:rPr lang="en-US" dirty="0">
                <a:ea typeface="ＭＳ Ｐゴシック"/>
                <a:cs typeface="Arial"/>
              </a:rPr>
              <a:t>Karl </a:t>
            </a:r>
            <a:r>
              <a:rPr lang="en-US" dirty="0" err="1">
                <a:ea typeface="ＭＳ Ｐゴシック"/>
                <a:cs typeface="Arial"/>
              </a:rPr>
              <a:t>Fezer</a:t>
            </a:r>
            <a:r>
              <a:rPr lang="en-US" dirty="0">
                <a:ea typeface="ＭＳ Ｐゴシック"/>
                <a:cs typeface="Arial"/>
              </a:rPr>
              <a:t> </a:t>
            </a:r>
          </a:p>
          <a:p>
            <a:r>
              <a:rPr lang="en-US" dirty="0">
                <a:ea typeface="ＭＳ Ｐゴシック"/>
                <a:cs typeface="Arial"/>
              </a:rPr>
              <a:t>AI Evangelist, Arm</a:t>
            </a:r>
            <a:endParaRPr lang="en-US" dirty="0">
              <a:cs typeface="Arial"/>
            </a:endParaRPr>
          </a:p>
          <a:p>
            <a:r>
              <a:rPr lang="en-US" dirty="0">
                <a:ea typeface="ＭＳ Ｐゴシック"/>
                <a:cs typeface="Arial"/>
              </a:rPr>
              <a:t>@</a:t>
            </a:r>
            <a:r>
              <a:rPr lang="en-US" dirty="0" err="1">
                <a:ea typeface="ＭＳ Ｐゴシック"/>
                <a:cs typeface="Arial"/>
              </a:rPr>
              <a:t>karlfezer</a:t>
            </a:r>
            <a:endParaRPr lang="en-US" dirty="0">
              <a:cs typeface="Arial"/>
            </a:endParaRPr>
          </a:p>
          <a:p>
            <a:endParaRPr lang="en-US" dirty="0"/>
          </a:p>
        </p:txBody>
      </p:sp>
    </p:spTree>
    <p:extLst>
      <p:ext uri="{BB962C8B-B14F-4D97-AF65-F5344CB8AC3E}">
        <p14:creationId xmlns:p14="http://schemas.microsoft.com/office/powerpoint/2010/main" val="1278586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62A93-3E98-8147-942D-AEF08B13EF0E}"/>
              </a:ext>
            </a:extLst>
          </p:cNvPr>
          <p:cNvSpPr>
            <a:spLocks noGrp="1"/>
          </p:cNvSpPr>
          <p:nvPr>
            <p:ph type="title"/>
          </p:nvPr>
        </p:nvSpPr>
        <p:spPr/>
        <p:txBody>
          <a:bodyPr/>
          <a:lstStyle/>
          <a:p>
            <a:r>
              <a:rPr lang="en-US" err="1"/>
              <a:t>TinyML</a:t>
            </a:r>
          </a:p>
        </p:txBody>
      </p:sp>
      <p:pic>
        <p:nvPicPr>
          <p:cNvPr id="9" name="Picture 8">
            <a:extLst>
              <a:ext uri="{FF2B5EF4-FFF2-40B4-BE49-F238E27FC236}">
                <a16:creationId xmlns:a16="http://schemas.microsoft.com/office/drawing/2014/main" id="{414166BA-8D64-A541-9B18-9212084FF4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1976" y="2359487"/>
            <a:ext cx="2703429" cy="1519928"/>
          </a:xfrm>
          <a:prstGeom prst="rect">
            <a:avLst/>
          </a:prstGeom>
        </p:spPr>
      </p:pic>
      <p:pic>
        <p:nvPicPr>
          <p:cNvPr id="23" name="Picture 22">
            <a:extLst>
              <a:ext uri="{FF2B5EF4-FFF2-40B4-BE49-F238E27FC236}">
                <a16:creationId xmlns:a16="http://schemas.microsoft.com/office/drawing/2014/main" id="{DAD425E4-11E7-7146-8DD8-28370866148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58756" y="2349589"/>
            <a:ext cx="2784061" cy="1539723"/>
          </a:xfrm>
          <a:prstGeom prst="rect">
            <a:avLst/>
          </a:prstGeom>
        </p:spPr>
      </p:pic>
      <p:pic>
        <p:nvPicPr>
          <p:cNvPr id="27" name="Picture 26">
            <a:extLst>
              <a:ext uri="{FF2B5EF4-FFF2-40B4-BE49-F238E27FC236}">
                <a16:creationId xmlns:a16="http://schemas.microsoft.com/office/drawing/2014/main" id="{C5B84CD2-BCC3-C240-8AE1-864FEF21AD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79719" y="4657044"/>
            <a:ext cx="2698420" cy="1517112"/>
          </a:xfrm>
          <a:prstGeom prst="rect">
            <a:avLst/>
          </a:prstGeom>
        </p:spPr>
      </p:pic>
      <p:pic>
        <p:nvPicPr>
          <p:cNvPr id="28" name="Picture 27">
            <a:extLst>
              <a:ext uri="{FF2B5EF4-FFF2-40B4-BE49-F238E27FC236}">
                <a16:creationId xmlns:a16="http://schemas.microsoft.com/office/drawing/2014/main" id="{9F771F01-827D-F447-A550-8997C7A1F62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6397" y="4640111"/>
            <a:ext cx="2719231" cy="1529189"/>
          </a:xfrm>
          <a:prstGeom prst="rect">
            <a:avLst/>
          </a:prstGeom>
        </p:spPr>
      </p:pic>
      <p:pic>
        <p:nvPicPr>
          <p:cNvPr id="29" name="Picture 28">
            <a:extLst>
              <a:ext uri="{FF2B5EF4-FFF2-40B4-BE49-F238E27FC236}">
                <a16:creationId xmlns:a16="http://schemas.microsoft.com/office/drawing/2014/main" id="{3840D268-DF65-DF4A-9699-3B2ABEEB3B3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1415" y="2369384"/>
            <a:ext cx="2703429" cy="1519928"/>
          </a:xfrm>
          <a:prstGeom prst="rect">
            <a:avLst/>
          </a:prstGeom>
        </p:spPr>
      </p:pic>
      <p:sp>
        <p:nvSpPr>
          <p:cNvPr id="15" name="Subtitle 3">
            <a:extLst>
              <a:ext uri="{FF2B5EF4-FFF2-40B4-BE49-F238E27FC236}">
                <a16:creationId xmlns:a16="http://schemas.microsoft.com/office/drawing/2014/main" id="{2CB9963E-D617-814B-9AE8-56B08000854D}"/>
              </a:ext>
            </a:extLst>
          </p:cNvPr>
          <p:cNvSpPr txBox="1">
            <a:spLocks/>
          </p:cNvSpPr>
          <p:nvPr/>
        </p:nvSpPr>
        <p:spPr>
          <a:xfrm>
            <a:off x="3983223" y="3912965"/>
            <a:ext cx="2769693" cy="645956"/>
          </a:xfrm>
          <a:prstGeom prst="rect">
            <a:avLst/>
          </a:prstGeom>
          <a:noFill/>
          <a:ln>
            <a:noFill/>
          </a:ln>
        </p:spPr>
        <p:txBody>
          <a:bodyPr spcFirstLastPara="1" wrap="square" lIns="76200" tIns="76200" rIns="76200" bIns="76200"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Arial"/>
              <a:buNone/>
              <a:defRPr sz="1200" b="0" i="0" u="none" strike="noStrike" cap="none">
                <a:solidFill>
                  <a:srgbClr val="425066"/>
                </a:solidFill>
                <a:latin typeface="Roboto"/>
                <a:ea typeface="Roboto"/>
                <a:cs typeface="Roboto"/>
                <a:sym typeface="Roboto"/>
              </a:defRPr>
            </a:lvl1pPr>
            <a:lvl2pPr marL="914400" marR="0" lvl="1"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2pPr>
            <a:lvl3pPr marL="1371600" marR="0" lvl="2"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3pPr>
            <a:lvl4pPr marL="1828800" marR="0" lvl="3"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4pPr>
            <a:lvl5pPr marL="2286000" marR="0" lvl="4"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5pPr>
            <a:lvl6pPr marL="2743200" marR="0" lvl="5"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6pPr>
            <a:lvl7pPr marL="3200400" marR="0" lvl="6"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7pPr>
            <a:lvl8pPr marL="3657600" marR="0" lvl="7"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8pPr>
            <a:lvl9pPr marL="4114800" marR="0" lvl="8" indent="-285750" algn="l" rtl="0">
              <a:lnSpc>
                <a:spcPct val="115000"/>
              </a:lnSpc>
              <a:spcBef>
                <a:spcPts val="1000"/>
              </a:spcBef>
              <a:spcAft>
                <a:spcPts val="1000"/>
              </a:spcAft>
              <a:buClr>
                <a:schemeClr val="dk2"/>
              </a:buClr>
              <a:buSzPts val="900"/>
              <a:buFont typeface="Arial"/>
              <a:buNone/>
              <a:defRPr sz="900" b="0" i="0" u="none" strike="noStrike" cap="none">
                <a:solidFill>
                  <a:schemeClr val="dk2"/>
                </a:solidFill>
                <a:latin typeface="Arial"/>
                <a:ea typeface="Arial"/>
                <a:cs typeface="Arial"/>
                <a:sym typeface="Arial"/>
              </a:defRPr>
            </a:lvl9pPr>
          </a:lstStyle>
          <a:p>
            <a:r>
              <a:rPr lang="en-US" sz="1600" dirty="0"/>
              <a:t>   Body control unit application</a:t>
            </a:r>
          </a:p>
          <a:p>
            <a:endParaRPr lang="en-US" sz="1600" dirty="0"/>
          </a:p>
          <a:p>
            <a:endParaRPr lang="en-US" sz="1600" dirty="0"/>
          </a:p>
          <a:p>
            <a:endParaRPr lang="en-US" sz="1600" dirty="0"/>
          </a:p>
          <a:p>
            <a:endParaRPr lang="en-US" sz="1600" dirty="0"/>
          </a:p>
          <a:p>
            <a:endParaRPr lang="en-US" sz="1600" dirty="0"/>
          </a:p>
          <a:p>
            <a:r>
              <a:rPr lang="en-US" sz="1600" dirty="0"/>
              <a:t> </a:t>
            </a:r>
          </a:p>
        </p:txBody>
      </p:sp>
      <p:sp>
        <p:nvSpPr>
          <p:cNvPr id="16" name="Subtitle 3">
            <a:extLst>
              <a:ext uri="{FF2B5EF4-FFF2-40B4-BE49-F238E27FC236}">
                <a16:creationId xmlns:a16="http://schemas.microsoft.com/office/drawing/2014/main" id="{68BAB9CD-AFE0-8245-A100-8B19A99A2557}"/>
              </a:ext>
            </a:extLst>
          </p:cNvPr>
          <p:cNvSpPr txBox="1">
            <a:spLocks/>
          </p:cNvSpPr>
          <p:nvPr/>
        </p:nvSpPr>
        <p:spPr>
          <a:xfrm>
            <a:off x="7191976" y="3928489"/>
            <a:ext cx="2769693" cy="645956"/>
          </a:xfrm>
          <a:prstGeom prst="rect">
            <a:avLst/>
          </a:prstGeom>
          <a:noFill/>
          <a:ln>
            <a:noFill/>
          </a:ln>
        </p:spPr>
        <p:txBody>
          <a:bodyPr spcFirstLastPara="1" wrap="square" lIns="76200" tIns="76200" rIns="76200" bIns="76200"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Arial"/>
              <a:buNone/>
              <a:defRPr sz="1200" b="0" i="0" u="none" strike="noStrike" cap="none">
                <a:solidFill>
                  <a:srgbClr val="425066"/>
                </a:solidFill>
                <a:latin typeface="Roboto"/>
                <a:ea typeface="Roboto"/>
                <a:cs typeface="Roboto"/>
                <a:sym typeface="Roboto"/>
              </a:defRPr>
            </a:lvl1pPr>
            <a:lvl2pPr marL="914400" marR="0" lvl="1"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2pPr>
            <a:lvl3pPr marL="1371600" marR="0" lvl="2"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3pPr>
            <a:lvl4pPr marL="1828800" marR="0" lvl="3"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4pPr>
            <a:lvl5pPr marL="2286000" marR="0" lvl="4"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5pPr>
            <a:lvl6pPr marL="2743200" marR="0" lvl="5"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6pPr>
            <a:lvl7pPr marL="3200400" marR="0" lvl="6"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7pPr>
            <a:lvl8pPr marL="3657600" marR="0" lvl="7"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8pPr>
            <a:lvl9pPr marL="4114800" marR="0" lvl="8" indent="-285750" algn="l" rtl="0">
              <a:lnSpc>
                <a:spcPct val="115000"/>
              </a:lnSpc>
              <a:spcBef>
                <a:spcPts val="1000"/>
              </a:spcBef>
              <a:spcAft>
                <a:spcPts val="1000"/>
              </a:spcAft>
              <a:buClr>
                <a:schemeClr val="dk2"/>
              </a:buClr>
              <a:buSzPts val="900"/>
              <a:buFont typeface="Arial"/>
              <a:buNone/>
              <a:defRPr sz="900" b="0" i="0" u="none" strike="noStrike" cap="none">
                <a:solidFill>
                  <a:schemeClr val="dk2"/>
                </a:solidFill>
                <a:latin typeface="Arial"/>
                <a:ea typeface="Arial"/>
                <a:cs typeface="Arial"/>
                <a:sym typeface="Arial"/>
              </a:defRPr>
            </a:lvl9pPr>
          </a:lstStyle>
          <a:p>
            <a:r>
              <a:rPr lang="en-US" sz="1600" dirty="0"/>
              <a:t>Face/object detection for scene wake-up</a:t>
            </a:r>
          </a:p>
          <a:p>
            <a:endParaRPr lang="en-US" sz="1600" dirty="0"/>
          </a:p>
          <a:p>
            <a:endParaRPr lang="en-US" sz="1600" dirty="0"/>
          </a:p>
          <a:p>
            <a:endParaRPr lang="en-US" sz="1600" dirty="0"/>
          </a:p>
          <a:p>
            <a:endParaRPr lang="en-US" sz="1600" dirty="0"/>
          </a:p>
          <a:p>
            <a:endParaRPr lang="en-US" sz="1600" dirty="0"/>
          </a:p>
          <a:p>
            <a:r>
              <a:rPr lang="en-US" sz="1600" dirty="0"/>
              <a:t> </a:t>
            </a:r>
          </a:p>
        </p:txBody>
      </p:sp>
      <p:sp>
        <p:nvSpPr>
          <p:cNvPr id="17" name="Subtitle 3">
            <a:extLst>
              <a:ext uri="{FF2B5EF4-FFF2-40B4-BE49-F238E27FC236}">
                <a16:creationId xmlns:a16="http://schemas.microsoft.com/office/drawing/2014/main" id="{179FCC0A-577C-F44C-B940-B467334EC23E}"/>
              </a:ext>
            </a:extLst>
          </p:cNvPr>
          <p:cNvSpPr txBox="1">
            <a:spLocks/>
          </p:cNvSpPr>
          <p:nvPr/>
        </p:nvSpPr>
        <p:spPr>
          <a:xfrm>
            <a:off x="4079719" y="6110687"/>
            <a:ext cx="2769693" cy="645956"/>
          </a:xfrm>
          <a:prstGeom prst="rect">
            <a:avLst/>
          </a:prstGeom>
          <a:noFill/>
          <a:ln>
            <a:noFill/>
          </a:ln>
        </p:spPr>
        <p:txBody>
          <a:bodyPr spcFirstLastPara="1" wrap="square" lIns="76200" tIns="76200" rIns="76200" bIns="76200"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Arial"/>
              <a:buNone/>
              <a:defRPr sz="1200" b="0" i="0" u="none" strike="noStrike" cap="none">
                <a:solidFill>
                  <a:srgbClr val="425066"/>
                </a:solidFill>
                <a:latin typeface="Roboto"/>
                <a:ea typeface="Roboto"/>
                <a:cs typeface="Roboto"/>
                <a:sym typeface="Roboto"/>
              </a:defRPr>
            </a:lvl1pPr>
            <a:lvl2pPr marL="914400" marR="0" lvl="1"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2pPr>
            <a:lvl3pPr marL="1371600" marR="0" lvl="2"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3pPr>
            <a:lvl4pPr marL="1828800" marR="0" lvl="3"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4pPr>
            <a:lvl5pPr marL="2286000" marR="0" lvl="4"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5pPr>
            <a:lvl6pPr marL="2743200" marR="0" lvl="5"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6pPr>
            <a:lvl7pPr marL="3200400" marR="0" lvl="6"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7pPr>
            <a:lvl8pPr marL="3657600" marR="0" lvl="7"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8pPr>
            <a:lvl9pPr marL="4114800" marR="0" lvl="8" indent="-285750" algn="l" rtl="0">
              <a:lnSpc>
                <a:spcPct val="115000"/>
              </a:lnSpc>
              <a:spcBef>
                <a:spcPts val="1000"/>
              </a:spcBef>
              <a:spcAft>
                <a:spcPts val="1000"/>
              </a:spcAft>
              <a:buClr>
                <a:schemeClr val="dk2"/>
              </a:buClr>
              <a:buSzPts val="900"/>
              <a:buFont typeface="Arial"/>
              <a:buNone/>
              <a:defRPr sz="900" b="0" i="0" u="none" strike="noStrike" cap="none">
                <a:solidFill>
                  <a:schemeClr val="dk2"/>
                </a:solidFill>
                <a:latin typeface="Arial"/>
                <a:ea typeface="Arial"/>
                <a:cs typeface="Arial"/>
                <a:sym typeface="Arial"/>
              </a:defRPr>
            </a:lvl9pPr>
          </a:lstStyle>
          <a:p>
            <a:r>
              <a:rPr lang="en-US" sz="1600"/>
              <a:t>Healthcare sensor module</a:t>
            </a:r>
          </a:p>
          <a:p>
            <a:endParaRPr lang="en-US" sz="1600"/>
          </a:p>
          <a:p>
            <a:endParaRPr lang="en-US" sz="1600"/>
          </a:p>
          <a:p>
            <a:endParaRPr lang="en-US" sz="1600"/>
          </a:p>
          <a:p>
            <a:endParaRPr lang="en-US" sz="1600"/>
          </a:p>
          <a:p>
            <a:endParaRPr lang="en-US" sz="1600"/>
          </a:p>
          <a:p>
            <a:r>
              <a:rPr lang="en-US" sz="1600"/>
              <a:t> </a:t>
            </a:r>
          </a:p>
        </p:txBody>
      </p:sp>
      <p:sp>
        <p:nvSpPr>
          <p:cNvPr id="18" name="Subtitle 3">
            <a:extLst>
              <a:ext uri="{FF2B5EF4-FFF2-40B4-BE49-F238E27FC236}">
                <a16:creationId xmlns:a16="http://schemas.microsoft.com/office/drawing/2014/main" id="{60DD5879-B4FF-D040-AB21-0F2835C9D747}"/>
              </a:ext>
            </a:extLst>
          </p:cNvPr>
          <p:cNvSpPr txBox="1">
            <a:spLocks/>
          </p:cNvSpPr>
          <p:nvPr/>
        </p:nvSpPr>
        <p:spPr>
          <a:xfrm>
            <a:off x="965123" y="6090578"/>
            <a:ext cx="2769693" cy="645956"/>
          </a:xfrm>
          <a:prstGeom prst="rect">
            <a:avLst/>
          </a:prstGeom>
          <a:noFill/>
          <a:ln>
            <a:noFill/>
          </a:ln>
        </p:spPr>
        <p:txBody>
          <a:bodyPr spcFirstLastPara="1" wrap="square" lIns="76200" tIns="76200" rIns="76200" bIns="76200"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Arial"/>
              <a:buNone/>
              <a:defRPr sz="1200" b="0" i="0" u="none" strike="noStrike" cap="none">
                <a:solidFill>
                  <a:srgbClr val="425066"/>
                </a:solidFill>
                <a:latin typeface="Roboto"/>
                <a:ea typeface="Roboto"/>
                <a:cs typeface="Roboto"/>
                <a:sym typeface="Roboto"/>
              </a:defRPr>
            </a:lvl1pPr>
            <a:lvl2pPr marL="914400" marR="0" lvl="1"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2pPr>
            <a:lvl3pPr marL="1371600" marR="0" lvl="2"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3pPr>
            <a:lvl4pPr marL="1828800" marR="0" lvl="3"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4pPr>
            <a:lvl5pPr marL="2286000" marR="0" lvl="4"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5pPr>
            <a:lvl6pPr marL="2743200" marR="0" lvl="5"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6pPr>
            <a:lvl7pPr marL="3200400" marR="0" lvl="6"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7pPr>
            <a:lvl8pPr marL="3657600" marR="0" lvl="7"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8pPr>
            <a:lvl9pPr marL="4114800" marR="0" lvl="8" indent="-285750" algn="l" rtl="0">
              <a:lnSpc>
                <a:spcPct val="115000"/>
              </a:lnSpc>
              <a:spcBef>
                <a:spcPts val="1000"/>
              </a:spcBef>
              <a:spcAft>
                <a:spcPts val="1000"/>
              </a:spcAft>
              <a:buClr>
                <a:schemeClr val="dk2"/>
              </a:buClr>
              <a:buSzPts val="900"/>
              <a:buFont typeface="Arial"/>
              <a:buNone/>
              <a:defRPr sz="900" b="0" i="0" u="none" strike="noStrike" cap="none">
                <a:solidFill>
                  <a:schemeClr val="dk2"/>
                </a:solidFill>
                <a:latin typeface="Arial"/>
                <a:ea typeface="Arial"/>
                <a:cs typeface="Arial"/>
                <a:sym typeface="Arial"/>
              </a:defRPr>
            </a:lvl9pPr>
          </a:lstStyle>
          <a:p>
            <a:r>
              <a:rPr lang="en-US" sz="1600"/>
              <a:t>Keyword spotting</a:t>
            </a:r>
          </a:p>
          <a:p>
            <a:endParaRPr lang="en-US" sz="1600"/>
          </a:p>
          <a:p>
            <a:endParaRPr lang="en-US" sz="1600"/>
          </a:p>
          <a:p>
            <a:endParaRPr lang="en-US" sz="1600"/>
          </a:p>
          <a:p>
            <a:endParaRPr lang="en-US" sz="1600"/>
          </a:p>
          <a:p>
            <a:endParaRPr lang="en-US" sz="1600"/>
          </a:p>
          <a:p>
            <a:r>
              <a:rPr lang="en-US" sz="1600"/>
              <a:t> </a:t>
            </a:r>
          </a:p>
        </p:txBody>
      </p:sp>
      <p:sp>
        <p:nvSpPr>
          <p:cNvPr id="5" name="Text Placeholder 4">
            <a:extLst>
              <a:ext uri="{FF2B5EF4-FFF2-40B4-BE49-F238E27FC236}">
                <a16:creationId xmlns:a16="http://schemas.microsoft.com/office/drawing/2014/main" id="{9BF891F3-25E3-7040-883D-EA8D494F95F2}"/>
              </a:ext>
            </a:extLst>
          </p:cNvPr>
          <p:cNvSpPr>
            <a:spLocks noGrp="1"/>
          </p:cNvSpPr>
          <p:nvPr>
            <p:ph type="body" sz="quarter" idx="13"/>
          </p:nvPr>
        </p:nvSpPr>
        <p:spPr/>
        <p:txBody>
          <a:bodyPr/>
          <a:lstStyle/>
          <a:p>
            <a:r>
              <a:rPr lang="en-US" dirty="0"/>
              <a:t>Delivering on-device intelligence with “</a:t>
            </a:r>
            <a:r>
              <a:rPr lang="en-US" dirty="0" err="1"/>
              <a:t>mW</a:t>
            </a:r>
            <a:r>
              <a:rPr lang="en-US" dirty="0"/>
              <a:t>” of power</a:t>
            </a:r>
          </a:p>
          <a:p>
            <a:endParaRPr lang="en-US" dirty="0"/>
          </a:p>
        </p:txBody>
      </p:sp>
      <p:sp>
        <p:nvSpPr>
          <p:cNvPr id="19" name="Subtitle 3">
            <a:extLst>
              <a:ext uri="{FF2B5EF4-FFF2-40B4-BE49-F238E27FC236}">
                <a16:creationId xmlns:a16="http://schemas.microsoft.com/office/drawing/2014/main" id="{63516635-515D-0B4F-A7E4-FD3F81FF89C5}"/>
              </a:ext>
            </a:extLst>
          </p:cNvPr>
          <p:cNvSpPr txBox="1">
            <a:spLocks/>
          </p:cNvSpPr>
          <p:nvPr/>
        </p:nvSpPr>
        <p:spPr>
          <a:xfrm>
            <a:off x="939904" y="3912965"/>
            <a:ext cx="2769693" cy="645956"/>
          </a:xfrm>
          <a:prstGeom prst="rect">
            <a:avLst/>
          </a:prstGeom>
          <a:noFill/>
          <a:ln>
            <a:noFill/>
          </a:ln>
        </p:spPr>
        <p:txBody>
          <a:bodyPr spcFirstLastPara="1" wrap="square" lIns="76200" tIns="76200" rIns="76200" bIns="76200"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Arial"/>
              <a:buNone/>
              <a:defRPr sz="1200" b="0" i="0" u="none" strike="noStrike" cap="none">
                <a:solidFill>
                  <a:srgbClr val="425066"/>
                </a:solidFill>
                <a:latin typeface="Roboto"/>
                <a:ea typeface="Roboto"/>
                <a:cs typeface="Roboto"/>
                <a:sym typeface="Roboto"/>
              </a:defRPr>
            </a:lvl1pPr>
            <a:lvl2pPr marL="914400" marR="0" lvl="1"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2pPr>
            <a:lvl3pPr marL="1371600" marR="0" lvl="2"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3pPr>
            <a:lvl4pPr marL="1828800" marR="0" lvl="3"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4pPr>
            <a:lvl5pPr marL="2286000" marR="0" lvl="4"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5pPr>
            <a:lvl6pPr marL="2743200" marR="0" lvl="5"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6pPr>
            <a:lvl7pPr marL="3200400" marR="0" lvl="6"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7pPr>
            <a:lvl8pPr marL="3657600" marR="0" lvl="7"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8pPr>
            <a:lvl9pPr marL="4114800" marR="0" lvl="8" indent="-285750" algn="l" rtl="0">
              <a:lnSpc>
                <a:spcPct val="115000"/>
              </a:lnSpc>
              <a:spcBef>
                <a:spcPts val="1000"/>
              </a:spcBef>
              <a:spcAft>
                <a:spcPts val="1000"/>
              </a:spcAft>
              <a:buClr>
                <a:schemeClr val="dk2"/>
              </a:buClr>
              <a:buSzPts val="900"/>
              <a:buFont typeface="Arial"/>
              <a:buNone/>
              <a:defRPr sz="900" b="0" i="0" u="none" strike="noStrike" cap="none">
                <a:solidFill>
                  <a:schemeClr val="dk2"/>
                </a:solidFill>
                <a:latin typeface="Arial"/>
                <a:ea typeface="Arial"/>
                <a:cs typeface="Arial"/>
                <a:sym typeface="Arial"/>
              </a:defRPr>
            </a:lvl9pPr>
          </a:lstStyle>
          <a:p>
            <a:r>
              <a:rPr lang="en-US" sz="1600" dirty="0"/>
              <a:t>Intelligent anomalies detection</a:t>
            </a:r>
          </a:p>
          <a:p>
            <a:endParaRPr lang="en-US" sz="1600" dirty="0"/>
          </a:p>
          <a:p>
            <a:endParaRPr lang="en-US" sz="1600" dirty="0"/>
          </a:p>
          <a:p>
            <a:endParaRPr lang="en-US" sz="1600" dirty="0"/>
          </a:p>
          <a:p>
            <a:endParaRPr lang="en-US" sz="1600" dirty="0"/>
          </a:p>
          <a:p>
            <a:endParaRPr lang="en-US" sz="1600" dirty="0"/>
          </a:p>
          <a:p>
            <a:r>
              <a:rPr lang="en-US" sz="1600" dirty="0"/>
              <a:t> </a:t>
            </a:r>
          </a:p>
        </p:txBody>
      </p:sp>
    </p:spTree>
    <p:extLst>
      <p:ext uri="{BB962C8B-B14F-4D97-AF65-F5344CB8AC3E}">
        <p14:creationId xmlns:p14="http://schemas.microsoft.com/office/powerpoint/2010/main" val="4088522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1" name="Google Shape;241;p48"/>
          <p:cNvSpPr txBox="1">
            <a:spLocks noGrp="1"/>
          </p:cNvSpPr>
          <p:nvPr>
            <p:ph type="title"/>
          </p:nvPr>
        </p:nvSpPr>
        <p:spPr>
          <a:prstGeom prst="rect">
            <a:avLst/>
          </a:prstGeom>
        </p:spPr>
        <p:txBody>
          <a:bodyPr spcFirstLastPara="1" vert="horz" wrap="square" lIns="76200" tIns="76200" rIns="76200" bIns="76200" rtlCol="0" anchor="t" anchorCtr="0">
            <a:noAutofit/>
          </a:bodyPr>
          <a:lstStyle/>
          <a:p>
            <a:r>
              <a:rPr lang="en"/>
              <a:t>Arm Cortex-M </a:t>
            </a:r>
            <a:r>
              <a:rPr lang="en-GB"/>
              <a:t>p</a:t>
            </a:r>
            <a:r>
              <a:rPr lang="en"/>
              <a:t>rocessor</a:t>
            </a:r>
            <a:endParaRPr/>
          </a:p>
        </p:txBody>
      </p:sp>
      <p:sp>
        <p:nvSpPr>
          <p:cNvPr id="242" name="Google Shape;242;p48"/>
          <p:cNvSpPr txBox="1">
            <a:spLocks noGrp="1"/>
          </p:cNvSpPr>
          <p:nvPr>
            <p:ph type="body" sz="quarter" idx="13"/>
          </p:nvPr>
        </p:nvSpPr>
        <p:spPr>
          <a:prstGeom prst="rect">
            <a:avLst/>
          </a:prstGeom>
        </p:spPr>
        <p:txBody>
          <a:bodyPr spcFirstLastPara="1" vert="horz" wrap="square" lIns="76200" tIns="76200" rIns="76200" bIns="76200" rtlCol="0" anchor="t" anchorCtr="0">
            <a:noAutofit/>
          </a:bodyPr>
          <a:lstStyle/>
          <a:p>
            <a:pPr>
              <a:spcAft>
                <a:spcPts val="1333"/>
              </a:spcAft>
            </a:pPr>
            <a:r>
              <a:rPr lang="en" dirty="0"/>
              <a:t>Optimized for cost and power-efficient microcontrollers </a:t>
            </a:r>
            <a:endParaRPr dirty="0"/>
          </a:p>
        </p:txBody>
      </p:sp>
      <p:sp>
        <p:nvSpPr>
          <p:cNvPr id="5" name="Content Placeholder 4">
            <a:extLst>
              <a:ext uri="{FF2B5EF4-FFF2-40B4-BE49-F238E27FC236}">
                <a16:creationId xmlns:a16="http://schemas.microsoft.com/office/drawing/2014/main" id="{14AF42C8-8C74-8D48-98AA-92DF38BB4ADE}"/>
              </a:ext>
            </a:extLst>
          </p:cNvPr>
          <p:cNvSpPr>
            <a:spLocks noGrp="1"/>
          </p:cNvSpPr>
          <p:nvPr>
            <p:ph sz="quarter" idx="20"/>
          </p:nvPr>
        </p:nvSpPr>
        <p:spPr/>
        <p:txBody>
          <a:bodyPr/>
          <a:lstStyle/>
          <a:p>
            <a:pPr marL="342900" indent="-342900">
              <a:buFont typeface="Arial" panose="020B0604020202020204" pitchFamily="34" charset="0"/>
              <a:buChar char="•"/>
            </a:pPr>
            <a:r>
              <a:rPr lang="en-US" dirty="0">
                <a:ea typeface="ＭＳ Ｐゴシック"/>
              </a:rPr>
              <a:t>Enhanced ML capabilities with Cortex-M4 (Arm v7E-M), Cortex-M7 (Arm v7E-M), Cortex-M33 (Arm v8-M), Cortex-M35P (Arm v8-M), supports SIMD instructions</a:t>
            </a:r>
          </a:p>
          <a:p>
            <a:pPr marL="342900" indent="-342900">
              <a:buFont typeface="Arial" panose="020B0604020202020204" pitchFamily="34" charset="0"/>
              <a:buChar char="•"/>
            </a:pPr>
            <a:r>
              <a:rPr lang="en-US" dirty="0"/>
              <a:t>Arm Helium technology is a new M-profile vector extension(MVE) for Arm v8.1-M architecture. </a:t>
            </a:r>
          </a:p>
          <a:p>
            <a:pPr marL="342900" indent="-342900">
              <a:buFont typeface="Arial" panose="020B0604020202020204" pitchFamily="34" charset="0"/>
              <a:buChar char="•"/>
            </a:pPr>
            <a:r>
              <a:rPr lang="en-US" dirty="0"/>
              <a:t>Helium will deliver 15x more ML performance and 5x signal processing </a:t>
            </a:r>
          </a:p>
          <a:p>
            <a:endParaRPr lang="en-US" dirty="0"/>
          </a:p>
        </p:txBody>
      </p:sp>
      <p:sp>
        <p:nvSpPr>
          <p:cNvPr id="240" name="Google Shape;240;p48"/>
          <p:cNvSpPr txBox="1">
            <a:spLocks noGrp="1"/>
          </p:cNvSpPr>
          <p:nvPr>
            <p:ph type="sldNum" idx="4294967295"/>
          </p:nvPr>
        </p:nvSpPr>
        <p:spPr>
          <a:xfrm>
            <a:off x="11460163" y="6218238"/>
            <a:ext cx="731837" cy="523875"/>
          </a:xfrm>
          <a:prstGeom prst="rect">
            <a:avLst/>
          </a:prstGeom>
        </p:spPr>
        <p:txBody>
          <a:bodyPr spcFirstLastPara="1" wrap="square" lIns="76200" tIns="76200" rIns="76200" bIns="76200" anchor="ctr" anchorCtr="0">
            <a:noAutofit/>
          </a:bodyPr>
          <a:lstStyle/>
          <a:p>
            <a:pPr algn="r">
              <a:spcBef>
                <a:spcPts val="0"/>
              </a:spcBef>
              <a:spcAft>
                <a:spcPts val="0"/>
              </a:spcAft>
              <a:buClr>
                <a:srgbClr val="000000"/>
              </a:buClr>
              <a:buSzPts val="1100"/>
            </a:pPr>
            <a:fld id="{00000000-1234-1234-1234-123412341234}" type="slidenum">
              <a:rPr lang="en"/>
              <a:pPr algn="r">
                <a:spcBef>
                  <a:spcPts val="0"/>
                </a:spcBef>
                <a:spcAft>
                  <a:spcPts val="0"/>
                </a:spcAft>
                <a:buClr>
                  <a:srgbClr val="000000"/>
                </a:buClr>
                <a:buSzPts val="1100"/>
              </a:pPr>
              <a:t>11</a:t>
            </a:fld>
            <a:endParaRPr/>
          </a:p>
        </p:txBody>
      </p:sp>
      <p:pic>
        <p:nvPicPr>
          <p:cNvPr id="6" name="Picture 5">
            <a:extLst>
              <a:ext uri="{FF2B5EF4-FFF2-40B4-BE49-F238E27FC236}">
                <a16:creationId xmlns:a16="http://schemas.microsoft.com/office/drawing/2014/main" id="{BFD2A130-C164-A846-A760-42FCB122B4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0819" y="1997795"/>
            <a:ext cx="5744149" cy="4581367"/>
          </a:xfrm>
          <a:prstGeom prst="rect">
            <a:avLst/>
          </a:prstGeom>
        </p:spPr>
      </p:pic>
      <p:sp>
        <p:nvSpPr>
          <p:cNvPr id="29" name="Google Shape;243;p48">
            <a:extLst>
              <a:ext uri="{FF2B5EF4-FFF2-40B4-BE49-F238E27FC236}">
                <a16:creationId xmlns:a16="http://schemas.microsoft.com/office/drawing/2014/main" id="{5D3DFB03-43DC-2040-8735-7187103D8F61}"/>
              </a:ext>
            </a:extLst>
          </p:cNvPr>
          <p:cNvSpPr txBox="1">
            <a:spLocks/>
          </p:cNvSpPr>
          <p:nvPr/>
        </p:nvSpPr>
        <p:spPr>
          <a:xfrm>
            <a:off x="3817981" y="5316625"/>
            <a:ext cx="2647875" cy="387801"/>
          </a:xfrm>
          <a:prstGeom prst="rect">
            <a:avLst/>
          </a:prstGeom>
          <a:noFill/>
          <a:ln>
            <a:noFill/>
          </a:ln>
        </p:spPr>
        <p:txBody>
          <a:bodyPr spcFirstLastPara="1" wrap="square" lIns="76200" tIns="76200" rIns="76200" bIns="76200"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Arial"/>
              <a:buNone/>
              <a:defRPr sz="1200" b="0" i="0" u="none" strike="noStrike" cap="none">
                <a:solidFill>
                  <a:srgbClr val="425066"/>
                </a:solidFill>
                <a:latin typeface="Roboto"/>
                <a:ea typeface="Roboto"/>
                <a:cs typeface="Roboto"/>
                <a:sym typeface="Roboto"/>
              </a:defRPr>
            </a:lvl1pPr>
            <a:lvl2pPr marL="914400" marR="0" lvl="1"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2pPr>
            <a:lvl3pPr marL="1371600" marR="0" lvl="2"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3pPr>
            <a:lvl4pPr marL="1828800" marR="0" lvl="3"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4pPr>
            <a:lvl5pPr marL="2286000" marR="0" lvl="4"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5pPr>
            <a:lvl6pPr marL="2743200" marR="0" lvl="5"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6pPr>
            <a:lvl7pPr marL="3200400" marR="0" lvl="6"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7pPr>
            <a:lvl8pPr marL="3657600" marR="0" lvl="7"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8pPr>
            <a:lvl9pPr marL="4114800" marR="0" lvl="8" indent="-285750" algn="l" rtl="0">
              <a:lnSpc>
                <a:spcPct val="115000"/>
              </a:lnSpc>
              <a:spcBef>
                <a:spcPts val="1000"/>
              </a:spcBef>
              <a:spcAft>
                <a:spcPts val="1000"/>
              </a:spcAft>
              <a:buClr>
                <a:schemeClr val="dk2"/>
              </a:buClr>
              <a:buSzPts val="900"/>
              <a:buFont typeface="Arial"/>
              <a:buNone/>
              <a:defRPr sz="900" b="0" i="0" u="none" strike="noStrike" cap="none">
                <a:solidFill>
                  <a:schemeClr val="dk2"/>
                </a:solidFill>
                <a:latin typeface="Arial"/>
                <a:ea typeface="Arial"/>
                <a:cs typeface="Arial"/>
                <a:sym typeface="Arial"/>
              </a:defRPr>
            </a:lvl9pPr>
          </a:lstStyle>
          <a:p>
            <a:pPr marL="0" indent="0"/>
            <a:r>
              <a:rPr lang="en-US" sz="1333" dirty="0">
                <a:ea typeface="ＭＳ Ｐゴシック"/>
              </a:rPr>
              <a:t>* Processor with DSP extensions</a:t>
            </a:r>
          </a:p>
        </p:txBody>
      </p:sp>
      <p:sp>
        <p:nvSpPr>
          <p:cNvPr id="3" name="Rectangle 2">
            <a:extLst>
              <a:ext uri="{FF2B5EF4-FFF2-40B4-BE49-F238E27FC236}">
                <a16:creationId xmlns:a16="http://schemas.microsoft.com/office/drawing/2014/main" id="{911BDED9-41DB-B447-82F3-65B190E4BBB8}"/>
              </a:ext>
            </a:extLst>
          </p:cNvPr>
          <p:cNvSpPr/>
          <p:nvPr/>
        </p:nvSpPr>
        <p:spPr>
          <a:xfrm>
            <a:off x="3739197" y="2339920"/>
            <a:ext cx="2503107" cy="2683184"/>
          </a:xfrm>
          <a:prstGeom prst="rect">
            <a:avLst/>
          </a:prstGeom>
          <a:noFill/>
          <a:ln>
            <a:solidFill>
              <a:srgbClr val="00EB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3">
            <a:extLst>
              <a:ext uri="{FF2B5EF4-FFF2-40B4-BE49-F238E27FC236}">
                <a16:creationId xmlns:a16="http://schemas.microsoft.com/office/drawing/2014/main" id="{C199A828-E12D-4420-AA27-17AE2A82AD7B}"/>
              </a:ext>
            </a:extLst>
          </p:cNvPr>
          <p:cNvSpPr>
            <a:spLocks noGrp="1"/>
          </p:cNvSpPr>
          <p:nvPr/>
        </p:nvSpPr>
        <p:spPr>
          <a:xfrm>
            <a:off x="3697051" y="2485217"/>
            <a:ext cx="2769693" cy="645956"/>
          </a:xfrm>
          <a:prstGeom prst="rect">
            <a:avLst/>
          </a:prstGeom>
          <a:noFill/>
          <a:ln>
            <a:noFill/>
          </a:ln>
        </p:spPr>
        <p:txBody>
          <a:bodyPr spcFirstLastPara="1" wrap="square" lIns="76200" tIns="76200" rIns="76200" bIns="76200"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Arial"/>
              <a:buNone/>
              <a:defRPr sz="1200" b="0" i="0" u="none" strike="noStrike" cap="none">
                <a:solidFill>
                  <a:srgbClr val="425066"/>
                </a:solidFill>
                <a:latin typeface="Roboto"/>
                <a:ea typeface="Roboto"/>
                <a:cs typeface="Roboto"/>
                <a:sym typeface="Roboto"/>
              </a:defRPr>
            </a:lvl1pPr>
            <a:lvl2pPr marL="914400" marR="0" lvl="1"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2pPr>
            <a:lvl3pPr marL="1371600" marR="0" lvl="2"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3pPr>
            <a:lvl4pPr marL="1828800" marR="0" lvl="3"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4pPr>
            <a:lvl5pPr marL="2286000" marR="0" lvl="4"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5pPr>
            <a:lvl6pPr marL="2743200" marR="0" lvl="5"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6pPr>
            <a:lvl7pPr marL="3200400" marR="0" lvl="6"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7pPr>
            <a:lvl8pPr marL="3657600" marR="0" lvl="7" indent="-285750" algn="l" rtl="0">
              <a:lnSpc>
                <a:spcPct val="115000"/>
              </a:lnSpc>
              <a:spcBef>
                <a:spcPts val="1000"/>
              </a:spcBef>
              <a:spcAft>
                <a:spcPts val="0"/>
              </a:spcAft>
              <a:buClr>
                <a:schemeClr val="dk2"/>
              </a:buClr>
              <a:buSzPts val="900"/>
              <a:buFont typeface="Arial"/>
              <a:buNone/>
              <a:defRPr sz="900" b="0" i="0" u="none" strike="noStrike" cap="none">
                <a:solidFill>
                  <a:schemeClr val="dk2"/>
                </a:solidFill>
                <a:latin typeface="Arial"/>
                <a:ea typeface="Arial"/>
                <a:cs typeface="Arial"/>
                <a:sym typeface="Arial"/>
              </a:defRPr>
            </a:lvl8pPr>
            <a:lvl9pPr marL="4114800" marR="0" lvl="8" indent="-285750" algn="l" rtl="0">
              <a:lnSpc>
                <a:spcPct val="115000"/>
              </a:lnSpc>
              <a:spcBef>
                <a:spcPts val="1000"/>
              </a:spcBef>
              <a:spcAft>
                <a:spcPts val="1000"/>
              </a:spcAft>
              <a:buClr>
                <a:schemeClr val="dk2"/>
              </a:buClr>
              <a:buSzPts val="900"/>
              <a:buFont typeface="Arial"/>
              <a:buNone/>
              <a:defRPr sz="900" b="0" i="0" u="none" strike="noStrike" cap="none">
                <a:solidFill>
                  <a:schemeClr val="dk2"/>
                </a:solidFill>
                <a:latin typeface="Arial"/>
                <a:ea typeface="Arial"/>
                <a:cs typeface="Arial"/>
                <a:sym typeface="Arial"/>
              </a:defRPr>
            </a:lvl9pPr>
          </a:lstStyle>
          <a:p>
            <a:pPr>
              <a:lnSpc>
                <a:spcPct val="114999"/>
              </a:lnSpc>
            </a:pPr>
            <a:r>
              <a:rPr lang="en-US" sz="1600"/>
              <a:t>Future Cortex-M </a:t>
            </a:r>
          </a:p>
          <a:p>
            <a:pPr>
              <a:lnSpc>
                <a:spcPct val="114999"/>
              </a:lnSpc>
            </a:pPr>
            <a:r>
              <a:rPr lang="en-US" sz="1600"/>
              <a:t>enabled by Arm Helium technology</a:t>
            </a:r>
          </a:p>
          <a:p>
            <a:endParaRPr lang="en-US" sz="1600"/>
          </a:p>
          <a:p>
            <a:endParaRPr lang="en-US" sz="1600"/>
          </a:p>
          <a:p>
            <a:endParaRPr lang="en-US" sz="1600"/>
          </a:p>
          <a:p>
            <a:endParaRPr lang="en-US" sz="1600"/>
          </a:p>
          <a:p>
            <a:endParaRPr lang="en-US" sz="1600"/>
          </a:p>
          <a:p>
            <a:r>
              <a:rPr lang="en-US" sz="1600"/>
              <a:t> </a:t>
            </a:r>
          </a:p>
        </p:txBody>
      </p:sp>
    </p:spTree>
    <p:extLst>
      <p:ext uri="{BB962C8B-B14F-4D97-AF65-F5344CB8AC3E}">
        <p14:creationId xmlns:p14="http://schemas.microsoft.com/office/powerpoint/2010/main" val="400382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
            <a:extLst>
              <a:ext uri="{FF2B5EF4-FFF2-40B4-BE49-F238E27FC236}">
                <a16:creationId xmlns:a16="http://schemas.microsoft.com/office/drawing/2014/main" id="{AF8E1C6F-3795-2748-805C-BB748D7CAB26}"/>
              </a:ext>
            </a:extLst>
          </p:cNvPr>
          <p:cNvSpPr>
            <a:spLocks noGrp="1"/>
          </p:cNvSpPr>
          <p:nvPr>
            <p:ph type="title"/>
          </p:nvPr>
        </p:nvSpPr>
        <p:spPr/>
        <p:txBody>
          <a:bodyPr/>
          <a:lstStyle/>
          <a:p>
            <a:r>
              <a:rPr lang="en-US" sz="4000" dirty="0"/>
              <a:t>Training</a:t>
            </a:r>
            <a:r>
              <a:rPr lang="en-US" dirty="0"/>
              <a:t> </a:t>
            </a:r>
            <a:r>
              <a:rPr lang="en-US" sz="2800" dirty="0"/>
              <a:t>a Keyword Spotting Model</a:t>
            </a:r>
          </a:p>
        </p:txBody>
      </p:sp>
      <p:grpSp>
        <p:nvGrpSpPr>
          <p:cNvPr id="8" name="Group 7">
            <a:extLst>
              <a:ext uri="{FF2B5EF4-FFF2-40B4-BE49-F238E27FC236}">
                <a16:creationId xmlns:a16="http://schemas.microsoft.com/office/drawing/2014/main" id="{F21CA26F-FFFD-614C-AF5D-5EBA2F6C7420}"/>
              </a:ext>
            </a:extLst>
          </p:cNvPr>
          <p:cNvGrpSpPr/>
          <p:nvPr/>
        </p:nvGrpSpPr>
        <p:grpSpPr>
          <a:xfrm>
            <a:off x="838190" y="1686604"/>
            <a:ext cx="1227677" cy="3735000"/>
            <a:chOff x="5948003" y="1409260"/>
            <a:chExt cx="1227677" cy="3735000"/>
          </a:xfrm>
        </p:grpSpPr>
        <p:cxnSp>
          <p:nvCxnSpPr>
            <p:cNvPr id="66" name="Straight Arrow Connector 65">
              <a:extLst>
                <a:ext uri="{FF2B5EF4-FFF2-40B4-BE49-F238E27FC236}">
                  <a16:creationId xmlns:a16="http://schemas.microsoft.com/office/drawing/2014/main" id="{FA87E66B-B0A0-454A-B895-039BA7339DAE}"/>
                </a:ext>
              </a:extLst>
            </p:cNvPr>
            <p:cNvCxnSpPr>
              <a:cxnSpLocks/>
            </p:cNvCxnSpPr>
            <p:nvPr/>
          </p:nvCxnSpPr>
          <p:spPr>
            <a:xfrm>
              <a:off x="6517165" y="3834590"/>
              <a:ext cx="0" cy="801042"/>
            </a:xfrm>
            <a:prstGeom prst="straightConnector1">
              <a:avLst/>
            </a:prstGeom>
            <a:ln w="25400">
              <a:solidFill>
                <a:schemeClr val="tx1">
                  <a:lumMod val="50000"/>
                  <a:lumOff val="50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6" name="Flowchart: Process 15">
              <a:extLst>
                <a:ext uri="{FF2B5EF4-FFF2-40B4-BE49-F238E27FC236}">
                  <a16:creationId xmlns:a16="http://schemas.microsoft.com/office/drawing/2014/main" id="{FB04A3A3-18F6-4AEF-B207-23EF3017301D}"/>
                </a:ext>
              </a:extLst>
            </p:cNvPr>
            <p:cNvSpPr/>
            <p:nvPr/>
          </p:nvSpPr>
          <p:spPr>
            <a:xfrm>
              <a:off x="5949796" y="1409260"/>
              <a:ext cx="1225884" cy="384107"/>
            </a:xfrm>
            <a:prstGeom prst="flowChartProcess">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cs typeface="Arial" panose="020B0604020202020204" pitchFamily="34" charset="0"/>
                </a:rPr>
                <a:t>Problem</a:t>
              </a:r>
            </a:p>
          </p:txBody>
        </p:sp>
        <p:sp>
          <p:nvSpPr>
            <p:cNvPr id="17" name="Flowchart: Process 16">
              <a:extLst>
                <a:ext uri="{FF2B5EF4-FFF2-40B4-BE49-F238E27FC236}">
                  <a16:creationId xmlns:a16="http://schemas.microsoft.com/office/drawing/2014/main" id="{63E94141-F7A1-4B52-BF14-78C15FD95C5B}"/>
                </a:ext>
              </a:extLst>
            </p:cNvPr>
            <p:cNvSpPr/>
            <p:nvPr/>
          </p:nvSpPr>
          <p:spPr>
            <a:xfrm>
              <a:off x="5948003" y="2331354"/>
              <a:ext cx="1225883" cy="503821"/>
            </a:xfrm>
            <a:prstGeom prst="flowChartProcess">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cs typeface="Arial" panose="020B0604020202020204" pitchFamily="34" charset="0"/>
                </a:rPr>
                <a:t>Trained NN model</a:t>
              </a:r>
            </a:p>
          </p:txBody>
        </p:sp>
        <p:sp>
          <p:nvSpPr>
            <p:cNvPr id="18" name="Flowchart: Process 17">
              <a:extLst>
                <a:ext uri="{FF2B5EF4-FFF2-40B4-BE49-F238E27FC236}">
                  <a16:creationId xmlns:a16="http://schemas.microsoft.com/office/drawing/2014/main" id="{F296F66F-0CBA-4B65-B08E-A96AFB42B4C5}"/>
                </a:ext>
              </a:extLst>
            </p:cNvPr>
            <p:cNvSpPr/>
            <p:nvPr/>
          </p:nvSpPr>
          <p:spPr>
            <a:xfrm>
              <a:off x="5948003" y="3435233"/>
              <a:ext cx="1225880" cy="508628"/>
            </a:xfrm>
            <a:prstGeom prst="flowChartProcess">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cs typeface="Arial" panose="020B0604020202020204" pitchFamily="34" charset="0"/>
                </a:rPr>
                <a:t>Deployable solution</a:t>
              </a:r>
            </a:p>
          </p:txBody>
        </p:sp>
        <p:sp>
          <p:nvSpPr>
            <p:cNvPr id="19" name="Flowchart: Process 18">
              <a:extLst>
                <a:ext uri="{FF2B5EF4-FFF2-40B4-BE49-F238E27FC236}">
                  <a16:creationId xmlns:a16="http://schemas.microsoft.com/office/drawing/2014/main" id="{2E69E610-2C89-4903-9C21-ED80999DC526}"/>
                </a:ext>
              </a:extLst>
            </p:cNvPr>
            <p:cNvSpPr/>
            <p:nvPr/>
          </p:nvSpPr>
          <p:spPr>
            <a:xfrm>
              <a:off x="5948004" y="4635632"/>
              <a:ext cx="1225880" cy="508628"/>
            </a:xfrm>
            <a:prstGeom prst="flowChartProcess">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cs typeface="Arial" panose="020B0604020202020204" pitchFamily="34" charset="0"/>
                </a:rPr>
                <a:t>Optimized code on HW</a:t>
              </a:r>
            </a:p>
          </p:txBody>
        </p:sp>
      </p:grpSp>
      <p:cxnSp>
        <p:nvCxnSpPr>
          <p:cNvPr id="71" name="Straight Arrow Connector 70">
            <a:extLst>
              <a:ext uri="{FF2B5EF4-FFF2-40B4-BE49-F238E27FC236}">
                <a16:creationId xmlns:a16="http://schemas.microsoft.com/office/drawing/2014/main" id="{0331FDF8-99E5-1745-B876-5D7D27158D10}"/>
              </a:ext>
            </a:extLst>
          </p:cNvPr>
          <p:cNvCxnSpPr>
            <a:cxnSpLocks/>
          </p:cNvCxnSpPr>
          <p:nvPr/>
        </p:nvCxnSpPr>
        <p:spPr>
          <a:xfrm>
            <a:off x="1402176" y="2070711"/>
            <a:ext cx="0" cy="555376"/>
          </a:xfrm>
          <a:prstGeom prst="straightConnector1">
            <a:avLst/>
          </a:prstGeom>
          <a:ln w="25400">
            <a:solidFill>
              <a:schemeClr val="tx1">
                <a:lumMod val="50000"/>
                <a:lumOff val="50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3E42788-BDFB-4547-A8E3-FF3353C249D4}"/>
              </a:ext>
            </a:extLst>
          </p:cNvPr>
          <p:cNvCxnSpPr>
            <a:cxnSpLocks/>
          </p:cNvCxnSpPr>
          <p:nvPr/>
        </p:nvCxnSpPr>
        <p:spPr>
          <a:xfrm>
            <a:off x="1402176" y="3112519"/>
            <a:ext cx="0" cy="600058"/>
          </a:xfrm>
          <a:prstGeom prst="straightConnector1">
            <a:avLst/>
          </a:prstGeom>
          <a:ln w="25400">
            <a:solidFill>
              <a:schemeClr val="tx1">
                <a:lumMod val="50000"/>
                <a:lumOff val="50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D7D21146-652B-4E41-AD53-3971C5C2C9F6}"/>
              </a:ext>
            </a:extLst>
          </p:cNvPr>
          <p:cNvSpPr/>
          <p:nvPr/>
        </p:nvSpPr>
        <p:spPr>
          <a:xfrm>
            <a:off x="418646" y="1500012"/>
            <a:ext cx="2064059" cy="1853273"/>
          </a:xfrm>
          <a:prstGeom prst="rect">
            <a:avLst/>
          </a:prstGeom>
          <a:noFill/>
          <a:ln w="19050">
            <a:solidFill>
              <a:srgbClr val="00C1D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9"/>
          </a:p>
        </p:txBody>
      </p:sp>
      <p:sp>
        <p:nvSpPr>
          <p:cNvPr id="2" name="Rectangle 1">
            <a:extLst>
              <a:ext uri="{FF2B5EF4-FFF2-40B4-BE49-F238E27FC236}">
                <a16:creationId xmlns:a16="http://schemas.microsoft.com/office/drawing/2014/main" id="{FE20B624-F911-A54F-BC8B-717222762D92}"/>
              </a:ext>
            </a:extLst>
          </p:cNvPr>
          <p:cNvSpPr/>
          <p:nvPr/>
        </p:nvSpPr>
        <p:spPr>
          <a:xfrm>
            <a:off x="3503983" y="1538010"/>
            <a:ext cx="8061484" cy="3046988"/>
          </a:xfrm>
          <a:prstGeom prst="rect">
            <a:avLst/>
          </a:prstGeom>
        </p:spPr>
        <p:txBody>
          <a:bodyPr wrap="square" anchor="t">
            <a:spAutoFit/>
          </a:bodyPr>
          <a:lstStyle/>
          <a:p>
            <a:pPr marL="342900" indent="-342900">
              <a:buFont typeface="Arial" panose="020B0604020202020204" pitchFamily="34" charset="0"/>
              <a:buChar char="•"/>
            </a:pPr>
            <a:r>
              <a:rPr lang="en-US" sz="2400" dirty="0">
                <a:latin typeface="+mn-lt"/>
                <a:cs typeface="Arial"/>
              </a:rPr>
              <a:t>Need </a:t>
            </a:r>
            <a:r>
              <a:rPr lang="en-US" sz="2400" b="1" dirty="0">
                <a:solidFill>
                  <a:schemeClr val="accent1"/>
                </a:solidFill>
                <a:latin typeface="+mn-lt"/>
                <a:cs typeface="Arial"/>
              </a:rPr>
              <a:t>compact models</a:t>
            </a:r>
            <a:r>
              <a:rPr lang="en-US" sz="2400" dirty="0">
                <a:latin typeface="+mn-lt"/>
                <a:cs typeface="Arial"/>
              </a:rPr>
              <a:t>: that fit within the Cortex-M system memory</a:t>
            </a:r>
            <a:br>
              <a:rPr lang="en-US" sz="2400" dirty="0">
                <a:latin typeface="+mn-lt"/>
                <a:cs typeface="Arial" panose="020B0604020202020204" pitchFamily="34" charset="0"/>
              </a:rPr>
            </a:br>
            <a:endParaRPr lang="en-US" sz="2400" dirty="0">
              <a:latin typeface="+mn-lt"/>
              <a:cs typeface="Arial" panose="020B0604020202020204" pitchFamily="34" charset="0"/>
            </a:endParaRPr>
          </a:p>
          <a:p>
            <a:pPr marL="342900" indent="-342900">
              <a:buFont typeface="Arial" panose="020B0604020202020204" pitchFamily="34" charset="0"/>
              <a:buChar char="•"/>
            </a:pPr>
            <a:r>
              <a:rPr lang="en-US" sz="2400" dirty="0">
                <a:latin typeface="+mn-lt"/>
                <a:cs typeface="Arial"/>
              </a:rPr>
              <a:t>Need models with </a:t>
            </a:r>
            <a:r>
              <a:rPr lang="en-US" sz="2400" b="1" dirty="0">
                <a:solidFill>
                  <a:schemeClr val="accent1"/>
                </a:solidFill>
                <a:latin typeface="+mn-lt"/>
                <a:cs typeface="Arial"/>
              </a:rPr>
              <a:t>less operations</a:t>
            </a:r>
            <a:r>
              <a:rPr lang="en-US" sz="2400" dirty="0">
                <a:latin typeface="+mn-lt"/>
                <a:cs typeface="Arial"/>
              </a:rPr>
              <a:t>: to achieve real time performance</a:t>
            </a:r>
          </a:p>
          <a:p>
            <a:pPr marL="342900" indent="-342900">
              <a:buFont typeface="Arial" panose="020B0604020202020204" pitchFamily="34" charset="0"/>
              <a:buChar char="•"/>
            </a:pPr>
            <a:endParaRPr lang="en-US" sz="2400" dirty="0">
              <a:solidFill>
                <a:schemeClr val="tx2"/>
              </a:solidFill>
              <a:latin typeface="+mn-lt"/>
              <a:cs typeface="Arial" panose="020B0604020202020204" pitchFamily="34" charset="0"/>
            </a:endParaRPr>
          </a:p>
          <a:p>
            <a:pPr marL="342900" indent="-342900">
              <a:buFont typeface="Arial" panose="020B0604020202020204" pitchFamily="34" charset="0"/>
              <a:buChar char="•"/>
            </a:pPr>
            <a:r>
              <a:rPr lang="en-US" sz="2400" dirty="0">
                <a:latin typeface="+mn-lt"/>
                <a:cs typeface="Arial"/>
              </a:rPr>
              <a:t>Model: </a:t>
            </a:r>
            <a:r>
              <a:rPr lang="en-US" sz="2400" dirty="0" err="1">
                <a:latin typeface="+mn-lt"/>
                <a:cs typeface="Arial"/>
              </a:rPr>
              <a:t>Depthwise</a:t>
            </a:r>
            <a:r>
              <a:rPr lang="en-US" sz="2400" dirty="0">
                <a:latin typeface="+mn-lt"/>
                <a:cs typeface="Arial"/>
              </a:rPr>
              <a:t> separable convolution, fully-connected, </a:t>
            </a:r>
            <a:r>
              <a:rPr lang="en-US" sz="2400" dirty="0" err="1">
                <a:latin typeface="+mn-lt"/>
                <a:cs typeface="Arial"/>
              </a:rPr>
              <a:t>softmax</a:t>
            </a:r>
            <a:endParaRPr lang="en-US" sz="2400" dirty="0">
              <a:solidFill>
                <a:schemeClr val="tx2"/>
              </a:solidFill>
              <a:latin typeface="+mn-lt"/>
              <a:cs typeface="Arial"/>
            </a:endParaRPr>
          </a:p>
        </p:txBody>
      </p:sp>
      <p:sp>
        <p:nvSpPr>
          <p:cNvPr id="24" name="Flowchart: Process 23">
            <a:extLst>
              <a:ext uri="{FF2B5EF4-FFF2-40B4-BE49-F238E27FC236}">
                <a16:creationId xmlns:a16="http://schemas.microsoft.com/office/drawing/2014/main" id="{4A90106A-6588-0742-BED9-AD825A73FEED}"/>
              </a:ext>
            </a:extLst>
          </p:cNvPr>
          <p:cNvSpPr/>
          <p:nvPr/>
        </p:nvSpPr>
        <p:spPr>
          <a:xfrm>
            <a:off x="226895" y="3712577"/>
            <a:ext cx="2557134" cy="1853273"/>
          </a:xfrm>
          <a:prstGeom prst="flowChartProcess">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9"/>
          </a:p>
        </p:txBody>
      </p:sp>
    </p:spTree>
    <p:extLst>
      <p:ext uri="{BB962C8B-B14F-4D97-AF65-F5344CB8AC3E}">
        <p14:creationId xmlns:p14="http://schemas.microsoft.com/office/powerpoint/2010/main" val="2815703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
            <a:extLst>
              <a:ext uri="{FF2B5EF4-FFF2-40B4-BE49-F238E27FC236}">
                <a16:creationId xmlns:a16="http://schemas.microsoft.com/office/drawing/2014/main" id="{AF8E1C6F-3795-2748-805C-BB748D7CAB26}"/>
              </a:ext>
            </a:extLst>
          </p:cNvPr>
          <p:cNvSpPr>
            <a:spLocks noGrp="1"/>
          </p:cNvSpPr>
          <p:nvPr>
            <p:ph type="title"/>
          </p:nvPr>
        </p:nvSpPr>
        <p:spPr/>
        <p:txBody>
          <a:bodyPr/>
          <a:lstStyle/>
          <a:p>
            <a:r>
              <a:rPr lang="en-US" sz="4000" dirty="0"/>
              <a:t>Quantizing</a:t>
            </a:r>
            <a:r>
              <a:rPr lang="en-US" dirty="0"/>
              <a:t> </a:t>
            </a:r>
            <a:r>
              <a:rPr lang="en-US" sz="2800" dirty="0"/>
              <a:t>NN Solutions for Cortex-M processors</a:t>
            </a:r>
          </a:p>
        </p:txBody>
      </p:sp>
      <p:sp>
        <p:nvSpPr>
          <p:cNvPr id="63" name="Flowchart: Process 23">
            <a:extLst>
              <a:ext uri="{FF2B5EF4-FFF2-40B4-BE49-F238E27FC236}">
                <a16:creationId xmlns:a16="http://schemas.microsoft.com/office/drawing/2014/main" id="{FF7FE9BC-D593-DC43-AC43-608E220961E2}"/>
              </a:ext>
            </a:extLst>
          </p:cNvPr>
          <p:cNvSpPr/>
          <p:nvPr/>
        </p:nvSpPr>
        <p:spPr>
          <a:xfrm>
            <a:off x="384779" y="4578348"/>
            <a:ext cx="2557134" cy="1405080"/>
          </a:xfrm>
          <a:prstGeom prst="flowChartProcess">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9"/>
          </a:p>
        </p:txBody>
      </p:sp>
      <p:pic>
        <p:nvPicPr>
          <p:cNvPr id="23" name="Picture 2" descr="https://pbs.twimg.com/media/DWHlG9TVoAAQCcW.png:large">
            <a:extLst>
              <a:ext uri="{FF2B5EF4-FFF2-40B4-BE49-F238E27FC236}">
                <a16:creationId xmlns:a16="http://schemas.microsoft.com/office/drawing/2014/main" id="{7B0E4846-7978-DA40-8940-6EB11F77190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1430"/>
          <a:stretch/>
        </p:blipFill>
        <p:spPr bwMode="auto">
          <a:xfrm>
            <a:off x="12930758" y="831433"/>
            <a:ext cx="5729267" cy="355452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A2F95D90-E5DA-C24F-A17D-348351D156D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635609" y="4762576"/>
            <a:ext cx="6883176" cy="1318055"/>
          </a:xfrm>
          <a:prstGeom prst="rect">
            <a:avLst/>
          </a:prstGeom>
        </p:spPr>
      </p:pic>
      <p:sp>
        <p:nvSpPr>
          <p:cNvPr id="31" name="Rectangle 30">
            <a:extLst>
              <a:ext uri="{FF2B5EF4-FFF2-40B4-BE49-F238E27FC236}">
                <a16:creationId xmlns:a16="http://schemas.microsoft.com/office/drawing/2014/main" id="{9106FBD8-073B-F444-95B1-8B37241754B2}"/>
              </a:ext>
            </a:extLst>
          </p:cNvPr>
          <p:cNvSpPr/>
          <p:nvPr/>
        </p:nvSpPr>
        <p:spPr>
          <a:xfrm>
            <a:off x="344125" y="2470068"/>
            <a:ext cx="2064059" cy="1853273"/>
          </a:xfrm>
          <a:prstGeom prst="rect">
            <a:avLst/>
          </a:prstGeom>
          <a:noFill/>
          <a:ln w="19050">
            <a:solidFill>
              <a:srgbClr val="00C1D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9"/>
          </a:p>
        </p:txBody>
      </p:sp>
      <p:grpSp>
        <p:nvGrpSpPr>
          <p:cNvPr id="34" name="Group 33">
            <a:extLst>
              <a:ext uri="{FF2B5EF4-FFF2-40B4-BE49-F238E27FC236}">
                <a16:creationId xmlns:a16="http://schemas.microsoft.com/office/drawing/2014/main" id="{D7745BDB-1B7F-0D45-A62C-864E885AF439}"/>
              </a:ext>
            </a:extLst>
          </p:cNvPr>
          <p:cNvGrpSpPr/>
          <p:nvPr/>
        </p:nvGrpSpPr>
        <p:grpSpPr>
          <a:xfrm>
            <a:off x="838190" y="1686604"/>
            <a:ext cx="1227677" cy="3735000"/>
            <a:chOff x="5948003" y="1409260"/>
            <a:chExt cx="1227677" cy="3735000"/>
          </a:xfrm>
        </p:grpSpPr>
        <p:cxnSp>
          <p:nvCxnSpPr>
            <p:cNvPr id="35" name="Straight Arrow Connector 34">
              <a:extLst>
                <a:ext uri="{FF2B5EF4-FFF2-40B4-BE49-F238E27FC236}">
                  <a16:creationId xmlns:a16="http://schemas.microsoft.com/office/drawing/2014/main" id="{D665620F-4D0B-0544-BA11-1DE8C72BDCA0}"/>
                </a:ext>
              </a:extLst>
            </p:cNvPr>
            <p:cNvCxnSpPr>
              <a:cxnSpLocks/>
            </p:cNvCxnSpPr>
            <p:nvPr/>
          </p:nvCxnSpPr>
          <p:spPr>
            <a:xfrm>
              <a:off x="6517165" y="3834590"/>
              <a:ext cx="0" cy="801042"/>
            </a:xfrm>
            <a:prstGeom prst="straightConnector1">
              <a:avLst/>
            </a:prstGeom>
            <a:ln w="25400">
              <a:solidFill>
                <a:schemeClr val="tx1">
                  <a:lumMod val="50000"/>
                  <a:lumOff val="50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36" name="Flowchart: Process 15">
              <a:extLst>
                <a:ext uri="{FF2B5EF4-FFF2-40B4-BE49-F238E27FC236}">
                  <a16:creationId xmlns:a16="http://schemas.microsoft.com/office/drawing/2014/main" id="{A2E22D6E-DB40-0847-9D0F-90FD069D440A}"/>
                </a:ext>
              </a:extLst>
            </p:cNvPr>
            <p:cNvSpPr/>
            <p:nvPr/>
          </p:nvSpPr>
          <p:spPr>
            <a:xfrm>
              <a:off x="5949796" y="1409260"/>
              <a:ext cx="1225884" cy="384107"/>
            </a:xfrm>
            <a:prstGeom prst="flowChartProcess">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cs typeface="Arial" panose="020B0604020202020204" pitchFamily="34" charset="0"/>
                </a:rPr>
                <a:t>Problem</a:t>
              </a:r>
            </a:p>
          </p:txBody>
        </p:sp>
        <p:sp>
          <p:nvSpPr>
            <p:cNvPr id="37" name="Flowchart: Process 16">
              <a:extLst>
                <a:ext uri="{FF2B5EF4-FFF2-40B4-BE49-F238E27FC236}">
                  <a16:creationId xmlns:a16="http://schemas.microsoft.com/office/drawing/2014/main" id="{AB40E6CD-89FB-864D-ACCB-1038014DDFE3}"/>
                </a:ext>
              </a:extLst>
            </p:cNvPr>
            <p:cNvSpPr/>
            <p:nvPr/>
          </p:nvSpPr>
          <p:spPr>
            <a:xfrm>
              <a:off x="5948003" y="2331354"/>
              <a:ext cx="1225883" cy="503821"/>
            </a:xfrm>
            <a:prstGeom prst="flowChartProcess">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cs typeface="Arial" panose="020B0604020202020204" pitchFamily="34" charset="0"/>
                </a:rPr>
                <a:t>Trained NN model</a:t>
              </a:r>
            </a:p>
          </p:txBody>
        </p:sp>
        <p:sp>
          <p:nvSpPr>
            <p:cNvPr id="38" name="Flowchart: Process 17">
              <a:extLst>
                <a:ext uri="{FF2B5EF4-FFF2-40B4-BE49-F238E27FC236}">
                  <a16:creationId xmlns:a16="http://schemas.microsoft.com/office/drawing/2014/main" id="{2588D0D3-0CB5-2F43-97B3-BF0B9F8466DE}"/>
                </a:ext>
              </a:extLst>
            </p:cNvPr>
            <p:cNvSpPr/>
            <p:nvPr/>
          </p:nvSpPr>
          <p:spPr>
            <a:xfrm>
              <a:off x="5948003" y="3435233"/>
              <a:ext cx="1225880" cy="508628"/>
            </a:xfrm>
            <a:prstGeom prst="flowChartProcess">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cs typeface="Arial" panose="020B0604020202020204" pitchFamily="34" charset="0"/>
                </a:rPr>
                <a:t>Deployable solution</a:t>
              </a:r>
            </a:p>
          </p:txBody>
        </p:sp>
        <p:sp>
          <p:nvSpPr>
            <p:cNvPr id="39" name="Flowchart: Process 18">
              <a:extLst>
                <a:ext uri="{FF2B5EF4-FFF2-40B4-BE49-F238E27FC236}">
                  <a16:creationId xmlns:a16="http://schemas.microsoft.com/office/drawing/2014/main" id="{7F776620-007F-D745-BD45-AA6BAB050137}"/>
                </a:ext>
              </a:extLst>
            </p:cNvPr>
            <p:cNvSpPr/>
            <p:nvPr/>
          </p:nvSpPr>
          <p:spPr>
            <a:xfrm>
              <a:off x="5948004" y="4635632"/>
              <a:ext cx="1225880" cy="508628"/>
            </a:xfrm>
            <a:prstGeom prst="flowChartProcess">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cs typeface="Arial" panose="020B0604020202020204" pitchFamily="34" charset="0"/>
                </a:rPr>
                <a:t>Optimized code on HW</a:t>
              </a:r>
            </a:p>
          </p:txBody>
        </p:sp>
      </p:grpSp>
      <p:cxnSp>
        <p:nvCxnSpPr>
          <p:cNvPr id="40" name="Straight Arrow Connector 39">
            <a:extLst>
              <a:ext uri="{FF2B5EF4-FFF2-40B4-BE49-F238E27FC236}">
                <a16:creationId xmlns:a16="http://schemas.microsoft.com/office/drawing/2014/main" id="{7EB6A2B2-2974-6D47-9EF1-7ED01D465CA4}"/>
              </a:ext>
            </a:extLst>
          </p:cNvPr>
          <p:cNvCxnSpPr>
            <a:cxnSpLocks/>
          </p:cNvCxnSpPr>
          <p:nvPr/>
        </p:nvCxnSpPr>
        <p:spPr>
          <a:xfrm>
            <a:off x="1402176" y="2070711"/>
            <a:ext cx="0" cy="555376"/>
          </a:xfrm>
          <a:prstGeom prst="straightConnector1">
            <a:avLst/>
          </a:prstGeom>
          <a:ln w="25400">
            <a:solidFill>
              <a:schemeClr val="tx1">
                <a:lumMod val="50000"/>
                <a:lumOff val="50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DDC1DB4-3946-2F4E-8A0F-613BB9C33B3A}"/>
              </a:ext>
            </a:extLst>
          </p:cNvPr>
          <p:cNvCxnSpPr>
            <a:cxnSpLocks/>
          </p:cNvCxnSpPr>
          <p:nvPr/>
        </p:nvCxnSpPr>
        <p:spPr>
          <a:xfrm>
            <a:off x="1402176" y="3112519"/>
            <a:ext cx="0" cy="600058"/>
          </a:xfrm>
          <a:prstGeom prst="straightConnector1">
            <a:avLst/>
          </a:prstGeom>
          <a:ln w="25400">
            <a:solidFill>
              <a:schemeClr val="tx1">
                <a:lumMod val="50000"/>
                <a:lumOff val="50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32" name="Flowchart: Process 23">
            <a:extLst>
              <a:ext uri="{FF2B5EF4-FFF2-40B4-BE49-F238E27FC236}">
                <a16:creationId xmlns:a16="http://schemas.microsoft.com/office/drawing/2014/main" id="{A88B5E36-EF93-9148-AC0F-3037C07CE07F}"/>
              </a:ext>
            </a:extLst>
          </p:cNvPr>
          <p:cNvSpPr/>
          <p:nvPr/>
        </p:nvSpPr>
        <p:spPr>
          <a:xfrm>
            <a:off x="172575" y="4461971"/>
            <a:ext cx="2557134" cy="1087391"/>
          </a:xfrm>
          <a:prstGeom prst="flowChartProcess">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9"/>
          </a:p>
        </p:txBody>
      </p:sp>
      <p:sp>
        <p:nvSpPr>
          <p:cNvPr id="33" name="Flowchart: Process 23">
            <a:extLst>
              <a:ext uri="{FF2B5EF4-FFF2-40B4-BE49-F238E27FC236}">
                <a16:creationId xmlns:a16="http://schemas.microsoft.com/office/drawing/2014/main" id="{D6744C48-3056-E54A-A5A2-E291E74E0ECA}"/>
              </a:ext>
            </a:extLst>
          </p:cNvPr>
          <p:cNvSpPr/>
          <p:nvPr/>
        </p:nvSpPr>
        <p:spPr>
          <a:xfrm>
            <a:off x="172575" y="1438641"/>
            <a:ext cx="2557134" cy="731398"/>
          </a:xfrm>
          <a:prstGeom prst="flowChartProcess">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9"/>
          </a:p>
        </p:txBody>
      </p:sp>
      <p:sp>
        <p:nvSpPr>
          <p:cNvPr id="17" name="Freeform 16">
            <a:extLst>
              <a:ext uri="{FF2B5EF4-FFF2-40B4-BE49-F238E27FC236}">
                <a16:creationId xmlns:a16="http://schemas.microsoft.com/office/drawing/2014/main" id="{1DBC39C8-3A37-0D43-9D71-CEA3DD549AC1}"/>
              </a:ext>
            </a:extLst>
          </p:cNvPr>
          <p:cNvSpPr/>
          <p:nvPr/>
        </p:nvSpPr>
        <p:spPr>
          <a:xfrm>
            <a:off x="5008820" y="1759461"/>
            <a:ext cx="4452424" cy="2131255"/>
          </a:xfrm>
          <a:custGeom>
            <a:avLst/>
            <a:gdLst>
              <a:gd name="connsiteX0" fmla="*/ 0 w 4452424"/>
              <a:gd name="connsiteY0" fmla="*/ 2124221 h 2131255"/>
              <a:gd name="connsiteX1" fmla="*/ 372794 w 4452424"/>
              <a:gd name="connsiteY1" fmla="*/ 2124221 h 2131255"/>
              <a:gd name="connsiteX2" fmla="*/ 745588 w 4452424"/>
              <a:gd name="connsiteY2" fmla="*/ 2131255 h 2131255"/>
              <a:gd name="connsiteX3" fmla="*/ 1118381 w 4452424"/>
              <a:gd name="connsiteY3" fmla="*/ 2096086 h 2131255"/>
              <a:gd name="connsiteX4" fmla="*/ 1477108 w 4452424"/>
              <a:gd name="connsiteY4" fmla="*/ 492369 h 2131255"/>
              <a:gd name="connsiteX5" fmla="*/ 1842868 w 4452424"/>
              <a:gd name="connsiteY5" fmla="*/ 70338 h 2131255"/>
              <a:gd name="connsiteX6" fmla="*/ 2222695 w 4452424"/>
              <a:gd name="connsiteY6" fmla="*/ 21101 h 2131255"/>
              <a:gd name="connsiteX7" fmla="*/ 2602523 w 4452424"/>
              <a:gd name="connsiteY7" fmla="*/ 21101 h 2131255"/>
              <a:gd name="connsiteX8" fmla="*/ 2975317 w 4452424"/>
              <a:gd name="connsiteY8" fmla="*/ 7034 h 2131255"/>
              <a:gd name="connsiteX9" fmla="*/ 3341077 w 4452424"/>
              <a:gd name="connsiteY9" fmla="*/ 14067 h 2131255"/>
              <a:gd name="connsiteX10" fmla="*/ 3713871 w 4452424"/>
              <a:gd name="connsiteY10" fmla="*/ 7034 h 2131255"/>
              <a:gd name="connsiteX11" fmla="*/ 4079631 w 4452424"/>
              <a:gd name="connsiteY11" fmla="*/ 0 h 2131255"/>
              <a:gd name="connsiteX12" fmla="*/ 4445391 w 4452424"/>
              <a:gd name="connsiteY12" fmla="*/ 7034 h 2131255"/>
              <a:gd name="connsiteX13" fmla="*/ 4452424 w 4452424"/>
              <a:gd name="connsiteY13" fmla="*/ 7034 h 213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52424" h="2131255">
                <a:moveTo>
                  <a:pt x="0" y="2124221"/>
                </a:moveTo>
                <a:lnTo>
                  <a:pt x="372794" y="2124221"/>
                </a:lnTo>
                <a:lnTo>
                  <a:pt x="745588" y="2131255"/>
                </a:lnTo>
                <a:lnTo>
                  <a:pt x="1118381" y="2096086"/>
                </a:lnTo>
                <a:lnTo>
                  <a:pt x="1477108" y="492369"/>
                </a:lnTo>
                <a:lnTo>
                  <a:pt x="1842868" y="70338"/>
                </a:lnTo>
                <a:lnTo>
                  <a:pt x="2222695" y="21101"/>
                </a:lnTo>
                <a:lnTo>
                  <a:pt x="2602523" y="21101"/>
                </a:lnTo>
                <a:lnTo>
                  <a:pt x="2975317" y="7034"/>
                </a:lnTo>
                <a:lnTo>
                  <a:pt x="3341077" y="14067"/>
                </a:lnTo>
                <a:lnTo>
                  <a:pt x="3713871" y="7034"/>
                </a:lnTo>
                <a:lnTo>
                  <a:pt x="4079631" y="0"/>
                </a:lnTo>
                <a:lnTo>
                  <a:pt x="4445391" y="7034"/>
                </a:lnTo>
                <a:lnTo>
                  <a:pt x="4452424" y="7034"/>
                </a:ln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7">
            <a:extLst>
              <a:ext uri="{FF2B5EF4-FFF2-40B4-BE49-F238E27FC236}">
                <a16:creationId xmlns:a16="http://schemas.microsoft.com/office/drawing/2014/main" id="{875C194A-D3C4-5C48-BA63-792846656B89}"/>
              </a:ext>
            </a:extLst>
          </p:cNvPr>
          <p:cNvGraphicFramePr>
            <a:graphicFrameLocks noGrp="1"/>
          </p:cNvGraphicFramePr>
          <p:nvPr/>
        </p:nvGraphicFramePr>
        <p:xfrm>
          <a:off x="4836789" y="1330065"/>
          <a:ext cx="4859036" cy="2557266"/>
        </p:xfrm>
        <a:graphic>
          <a:graphicData uri="http://schemas.openxmlformats.org/drawingml/2006/table">
            <a:tbl>
              <a:tblPr firstRow="1" bandRow="1">
                <a:tableStyleId>{68D230F3-CF80-4859-8CE7-A43EE81993B5}</a:tableStyleId>
              </a:tblPr>
              <a:tblGrid>
                <a:gridCol w="734647">
                  <a:extLst>
                    <a:ext uri="{9D8B030D-6E8A-4147-A177-3AD203B41FA5}">
                      <a16:colId xmlns:a16="http://schemas.microsoft.com/office/drawing/2014/main" val="1046469084"/>
                    </a:ext>
                  </a:extLst>
                </a:gridCol>
                <a:gridCol w="750276">
                  <a:extLst>
                    <a:ext uri="{9D8B030D-6E8A-4147-A177-3AD203B41FA5}">
                      <a16:colId xmlns:a16="http://schemas.microsoft.com/office/drawing/2014/main" val="3946195390"/>
                    </a:ext>
                  </a:extLst>
                </a:gridCol>
                <a:gridCol w="734647">
                  <a:extLst>
                    <a:ext uri="{9D8B030D-6E8A-4147-A177-3AD203B41FA5}">
                      <a16:colId xmlns:a16="http://schemas.microsoft.com/office/drawing/2014/main" val="1722887368"/>
                    </a:ext>
                  </a:extLst>
                </a:gridCol>
                <a:gridCol w="742461">
                  <a:extLst>
                    <a:ext uri="{9D8B030D-6E8A-4147-A177-3AD203B41FA5}">
                      <a16:colId xmlns:a16="http://schemas.microsoft.com/office/drawing/2014/main" val="2139718211"/>
                    </a:ext>
                  </a:extLst>
                </a:gridCol>
                <a:gridCol w="734646">
                  <a:extLst>
                    <a:ext uri="{9D8B030D-6E8A-4147-A177-3AD203B41FA5}">
                      <a16:colId xmlns:a16="http://schemas.microsoft.com/office/drawing/2014/main" val="498356420"/>
                    </a:ext>
                  </a:extLst>
                </a:gridCol>
                <a:gridCol w="742462">
                  <a:extLst>
                    <a:ext uri="{9D8B030D-6E8A-4147-A177-3AD203B41FA5}">
                      <a16:colId xmlns:a16="http://schemas.microsoft.com/office/drawing/2014/main" val="137874253"/>
                    </a:ext>
                  </a:extLst>
                </a:gridCol>
                <a:gridCol w="419897">
                  <a:extLst>
                    <a:ext uri="{9D8B030D-6E8A-4147-A177-3AD203B41FA5}">
                      <a16:colId xmlns:a16="http://schemas.microsoft.com/office/drawing/2014/main" val="882296360"/>
                    </a:ext>
                  </a:extLst>
                </a:gridCol>
              </a:tblGrid>
              <a:tr h="42621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05505908"/>
                  </a:ext>
                </a:extLst>
              </a:tr>
              <a:tr h="426211">
                <a:tc>
                  <a:txBody>
                    <a:bodyPr/>
                    <a:lstStyle/>
                    <a:p>
                      <a:endParaRPr lang="en-US"/>
                    </a:p>
                  </a:txBody>
                  <a:tcPr>
                    <a:solidFill>
                      <a:schemeClr val="bg2">
                        <a:alpha val="20000"/>
                      </a:schemeClr>
                    </a:solidFill>
                  </a:tcPr>
                </a:tc>
                <a:tc>
                  <a:txBody>
                    <a:bodyPr/>
                    <a:lstStyle/>
                    <a:p>
                      <a:endParaRPr lang="en-US"/>
                    </a:p>
                  </a:txBody>
                  <a:tcPr>
                    <a:solidFill>
                      <a:schemeClr val="bg2">
                        <a:alpha val="20000"/>
                      </a:schemeClr>
                    </a:solidFill>
                  </a:tcPr>
                </a:tc>
                <a:tc>
                  <a:txBody>
                    <a:bodyPr/>
                    <a:lstStyle/>
                    <a:p>
                      <a:endParaRPr lang="en-US"/>
                    </a:p>
                  </a:txBody>
                  <a:tcPr>
                    <a:solidFill>
                      <a:schemeClr val="bg2">
                        <a:alpha val="20000"/>
                      </a:schemeClr>
                    </a:solidFill>
                  </a:tcPr>
                </a:tc>
                <a:tc>
                  <a:txBody>
                    <a:bodyPr/>
                    <a:lstStyle/>
                    <a:p>
                      <a:endParaRPr lang="en-US"/>
                    </a:p>
                  </a:txBody>
                  <a:tcPr>
                    <a:solidFill>
                      <a:schemeClr val="bg2">
                        <a:alpha val="20000"/>
                      </a:schemeClr>
                    </a:solidFill>
                  </a:tcPr>
                </a:tc>
                <a:tc>
                  <a:txBody>
                    <a:bodyPr/>
                    <a:lstStyle/>
                    <a:p>
                      <a:endParaRPr lang="en-US"/>
                    </a:p>
                  </a:txBody>
                  <a:tcPr>
                    <a:solidFill>
                      <a:schemeClr val="bg2">
                        <a:alpha val="20000"/>
                      </a:schemeClr>
                    </a:solidFill>
                  </a:tcPr>
                </a:tc>
                <a:tc>
                  <a:txBody>
                    <a:bodyPr/>
                    <a:lstStyle/>
                    <a:p>
                      <a:endParaRPr lang="en-US"/>
                    </a:p>
                  </a:txBody>
                  <a:tcPr>
                    <a:solidFill>
                      <a:schemeClr val="bg2">
                        <a:alpha val="20000"/>
                      </a:schemeClr>
                    </a:solidFill>
                  </a:tcPr>
                </a:tc>
                <a:tc>
                  <a:txBody>
                    <a:bodyPr/>
                    <a:lstStyle/>
                    <a:p>
                      <a:endParaRPr lang="en-US"/>
                    </a:p>
                  </a:txBody>
                  <a:tcPr>
                    <a:solidFill>
                      <a:schemeClr val="bg2">
                        <a:alpha val="20000"/>
                      </a:schemeClr>
                    </a:solidFill>
                  </a:tcPr>
                </a:tc>
                <a:extLst>
                  <a:ext uri="{0D108BD9-81ED-4DB2-BD59-A6C34878D82A}">
                    <a16:rowId xmlns:a16="http://schemas.microsoft.com/office/drawing/2014/main" val="542895641"/>
                  </a:ext>
                </a:extLst>
              </a:tr>
              <a:tr h="42621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50503071"/>
                  </a:ext>
                </a:extLst>
              </a:tr>
              <a:tr h="426211">
                <a:tc>
                  <a:txBody>
                    <a:bodyPr/>
                    <a:lstStyle/>
                    <a:p>
                      <a:endParaRPr lang="en-US"/>
                    </a:p>
                  </a:txBody>
                  <a:tcPr>
                    <a:solidFill>
                      <a:schemeClr val="bg2">
                        <a:alpha val="20000"/>
                      </a:schemeClr>
                    </a:solidFill>
                  </a:tcPr>
                </a:tc>
                <a:tc>
                  <a:txBody>
                    <a:bodyPr/>
                    <a:lstStyle/>
                    <a:p>
                      <a:endParaRPr lang="en-US"/>
                    </a:p>
                  </a:txBody>
                  <a:tcPr>
                    <a:solidFill>
                      <a:schemeClr val="bg2">
                        <a:alpha val="20000"/>
                      </a:schemeClr>
                    </a:solidFill>
                  </a:tcPr>
                </a:tc>
                <a:tc>
                  <a:txBody>
                    <a:bodyPr/>
                    <a:lstStyle/>
                    <a:p>
                      <a:endParaRPr lang="en-US"/>
                    </a:p>
                  </a:txBody>
                  <a:tcPr>
                    <a:solidFill>
                      <a:schemeClr val="bg2">
                        <a:alpha val="20000"/>
                      </a:schemeClr>
                    </a:solidFill>
                  </a:tcPr>
                </a:tc>
                <a:tc>
                  <a:txBody>
                    <a:bodyPr/>
                    <a:lstStyle/>
                    <a:p>
                      <a:endParaRPr lang="en-US"/>
                    </a:p>
                  </a:txBody>
                  <a:tcPr>
                    <a:solidFill>
                      <a:schemeClr val="bg2">
                        <a:alpha val="20000"/>
                      </a:schemeClr>
                    </a:solidFill>
                  </a:tcPr>
                </a:tc>
                <a:tc>
                  <a:txBody>
                    <a:bodyPr/>
                    <a:lstStyle/>
                    <a:p>
                      <a:endParaRPr lang="en-US"/>
                    </a:p>
                  </a:txBody>
                  <a:tcPr>
                    <a:solidFill>
                      <a:schemeClr val="bg2">
                        <a:alpha val="20000"/>
                      </a:schemeClr>
                    </a:solidFill>
                  </a:tcPr>
                </a:tc>
                <a:tc>
                  <a:txBody>
                    <a:bodyPr/>
                    <a:lstStyle/>
                    <a:p>
                      <a:endParaRPr lang="en-US"/>
                    </a:p>
                  </a:txBody>
                  <a:tcPr>
                    <a:solidFill>
                      <a:schemeClr val="bg2">
                        <a:alpha val="20000"/>
                      </a:schemeClr>
                    </a:solidFill>
                  </a:tcPr>
                </a:tc>
                <a:tc>
                  <a:txBody>
                    <a:bodyPr/>
                    <a:lstStyle/>
                    <a:p>
                      <a:endParaRPr lang="en-US"/>
                    </a:p>
                  </a:txBody>
                  <a:tcPr>
                    <a:solidFill>
                      <a:schemeClr val="bg2">
                        <a:alpha val="20000"/>
                      </a:schemeClr>
                    </a:solidFill>
                  </a:tcPr>
                </a:tc>
                <a:extLst>
                  <a:ext uri="{0D108BD9-81ED-4DB2-BD59-A6C34878D82A}">
                    <a16:rowId xmlns:a16="http://schemas.microsoft.com/office/drawing/2014/main" val="999519243"/>
                  </a:ext>
                </a:extLst>
              </a:tr>
              <a:tr h="426211">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77749350"/>
                  </a:ext>
                </a:extLst>
              </a:tr>
              <a:tr h="426211">
                <a:tc>
                  <a:txBody>
                    <a:bodyPr/>
                    <a:lstStyle/>
                    <a:p>
                      <a:endParaRPr lang="en-US"/>
                    </a:p>
                  </a:txBody>
                  <a:tcPr>
                    <a:solidFill>
                      <a:schemeClr val="bg2">
                        <a:alpha val="20000"/>
                      </a:schemeClr>
                    </a:solidFill>
                  </a:tcPr>
                </a:tc>
                <a:tc>
                  <a:txBody>
                    <a:bodyPr/>
                    <a:lstStyle/>
                    <a:p>
                      <a:endParaRPr lang="en-US"/>
                    </a:p>
                  </a:txBody>
                  <a:tcPr>
                    <a:solidFill>
                      <a:schemeClr val="bg2">
                        <a:alpha val="20000"/>
                      </a:schemeClr>
                    </a:solidFill>
                  </a:tcPr>
                </a:tc>
                <a:tc>
                  <a:txBody>
                    <a:bodyPr/>
                    <a:lstStyle/>
                    <a:p>
                      <a:endParaRPr lang="en-US"/>
                    </a:p>
                  </a:txBody>
                  <a:tcPr>
                    <a:solidFill>
                      <a:schemeClr val="bg2">
                        <a:alpha val="20000"/>
                      </a:schemeClr>
                    </a:solidFill>
                  </a:tcPr>
                </a:tc>
                <a:tc>
                  <a:txBody>
                    <a:bodyPr/>
                    <a:lstStyle/>
                    <a:p>
                      <a:endParaRPr lang="en-US"/>
                    </a:p>
                  </a:txBody>
                  <a:tcPr>
                    <a:solidFill>
                      <a:schemeClr val="bg2">
                        <a:alpha val="20000"/>
                      </a:schemeClr>
                    </a:solidFill>
                  </a:tcPr>
                </a:tc>
                <a:tc>
                  <a:txBody>
                    <a:bodyPr/>
                    <a:lstStyle/>
                    <a:p>
                      <a:endParaRPr lang="en-US"/>
                    </a:p>
                  </a:txBody>
                  <a:tcPr>
                    <a:solidFill>
                      <a:schemeClr val="bg2">
                        <a:alpha val="20000"/>
                      </a:schemeClr>
                    </a:solidFill>
                  </a:tcPr>
                </a:tc>
                <a:tc>
                  <a:txBody>
                    <a:bodyPr/>
                    <a:lstStyle/>
                    <a:p>
                      <a:endParaRPr lang="en-US"/>
                    </a:p>
                  </a:txBody>
                  <a:tcPr>
                    <a:solidFill>
                      <a:schemeClr val="bg2">
                        <a:alpha val="20000"/>
                      </a:schemeClr>
                    </a:solidFill>
                  </a:tcPr>
                </a:tc>
                <a:tc>
                  <a:txBody>
                    <a:bodyPr/>
                    <a:lstStyle/>
                    <a:p>
                      <a:endParaRPr lang="en-US"/>
                    </a:p>
                  </a:txBody>
                  <a:tcPr>
                    <a:solidFill>
                      <a:schemeClr val="bg2">
                        <a:alpha val="20000"/>
                      </a:schemeClr>
                    </a:solidFill>
                  </a:tcPr>
                </a:tc>
                <a:extLst>
                  <a:ext uri="{0D108BD9-81ED-4DB2-BD59-A6C34878D82A}">
                    <a16:rowId xmlns:a16="http://schemas.microsoft.com/office/drawing/2014/main" val="3212509568"/>
                  </a:ext>
                </a:extLst>
              </a:tr>
            </a:tbl>
          </a:graphicData>
        </a:graphic>
      </p:graphicFrame>
      <p:sp>
        <p:nvSpPr>
          <p:cNvPr id="19" name="Rectangle 18">
            <a:extLst>
              <a:ext uri="{FF2B5EF4-FFF2-40B4-BE49-F238E27FC236}">
                <a16:creationId xmlns:a16="http://schemas.microsoft.com/office/drawing/2014/main" id="{7EB95E09-C6F7-4246-AAAA-D65D3ED81B95}"/>
              </a:ext>
            </a:extLst>
          </p:cNvPr>
          <p:cNvSpPr/>
          <p:nvPr/>
        </p:nvSpPr>
        <p:spPr>
          <a:xfrm>
            <a:off x="4923195" y="3794797"/>
            <a:ext cx="180000" cy="18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56451FD-9964-1049-B006-5CA4CD3DF85C}"/>
              </a:ext>
            </a:extLst>
          </p:cNvPr>
          <p:cNvSpPr/>
          <p:nvPr/>
        </p:nvSpPr>
        <p:spPr>
          <a:xfrm>
            <a:off x="6405153" y="2160438"/>
            <a:ext cx="180000" cy="18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7805E2F-311E-154F-B9DB-9DE4375F3FF2}"/>
              </a:ext>
            </a:extLst>
          </p:cNvPr>
          <p:cNvSpPr/>
          <p:nvPr/>
        </p:nvSpPr>
        <p:spPr>
          <a:xfrm>
            <a:off x="6773015" y="1729514"/>
            <a:ext cx="180000" cy="18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615D33B-0818-0943-B8D7-7D30C04087BB}"/>
              </a:ext>
            </a:extLst>
          </p:cNvPr>
          <p:cNvSpPr/>
          <p:nvPr/>
        </p:nvSpPr>
        <p:spPr>
          <a:xfrm>
            <a:off x="7146132" y="1687473"/>
            <a:ext cx="180000" cy="18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86F97F3-AC87-E74A-8772-BCB4779CFD5C}"/>
              </a:ext>
            </a:extLst>
          </p:cNvPr>
          <p:cNvSpPr/>
          <p:nvPr/>
        </p:nvSpPr>
        <p:spPr>
          <a:xfrm>
            <a:off x="7524504" y="1687473"/>
            <a:ext cx="180000" cy="18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ABACE41-7CA7-DB4F-97ED-40242C2A5316}"/>
              </a:ext>
            </a:extLst>
          </p:cNvPr>
          <p:cNvSpPr/>
          <p:nvPr/>
        </p:nvSpPr>
        <p:spPr>
          <a:xfrm>
            <a:off x="7892366" y="1676963"/>
            <a:ext cx="180000" cy="18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07F767-DCDA-0546-BF83-A28623CE655A}"/>
              </a:ext>
            </a:extLst>
          </p:cNvPr>
          <p:cNvSpPr/>
          <p:nvPr/>
        </p:nvSpPr>
        <p:spPr>
          <a:xfrm>
            <a:off x="8260075" y="1685172"/>
            <a:ext cx="180000" cy="18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1F83925-F241-674A-837C-D12D169BC3B9}"/>
              </a:ext>
            </a:extLst>
          </p:cNvPr>
          <p:cNvSpPr/>
          <p:nvPr/>
        </p:nvSpPr>
        <p:spPr>
          <a:xfrm>
            <a:off x="8628090" y="1687473"/>
            <a:ext cx="180000" cy="18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9DF2445-6121-464C-A653-F7843F9CD02E}"/>
              </a:ext>
            </a:extLst>
          </p:cNvPr>
          <p:cNvSpPr/>
          <p:nvPr/>
        </p:nvSpPr>
        <p:spPr>
          <a:xfrm>
            <a:off x="9001207" y="1687473"/>
            <a:ext cx="180000" cy="18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6D185ED-AB4A-BD40-81AF-0E34A373C3AF}"/>
              </a:ext>
            </a:extLst>
          </p:cNvPr>
          <p:cNvSpPr/>
          <p:nvPr/>
        </p:nvSpPr>
        <p:spPr>
          <a:xfrm>
            <a:off x="9369069" y="1687473"/>
            <a:ext cx="180000" cy="18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FF70139-ECF8-0E48-AEC4-5900BD149681}"/>
              </a:ext>
            </a:extLst>
          </p:cNvPr>
          <p:cNvSpPr/>
          <p:nvPr/>
        </p:nvSpPr>
        <p:spPr>
          <a:xfrm>
            <a:off x="5296311" y="3794796"/>
            <a:ext cx="180000" cy="18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3386864-49C5-444A-A7F4-EB139459DBAC}"/>
              </a:ext>
            </a:extLst>
          </p:cNvPr>
          <p:cNvSpPr/>
          <p:nvPr/>
        </p:nvSpPr>
        <p:spPr>
          <a:xfrm>
            <a:off x="5664173" y="3789541"/>
            <a:ext cx="180000" cy="18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AE849AF-4452-5D44-A038-4CA1C20AEDE4}"/>
              </a:ext>
            </a:extLst>
          </p:cNvPr>
          <p:cNvSpPr/>
          <p:nvPr/>
        </p:nvSpPr>
        <p:spPr>
          <a:xfrm>
            <a:off x="6037290" y="3752755"/>
            <a:ext cx="180000" cy="18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88878D88-6950-914F-A129-8F54A3B44406}"/>
              </a:ext>
            </a:extLst>
          </p:cNvPr>
          <p:cNvSpPr/>
          <p:nvPr/>
        </p:nvSpPr>
        <p:spPr>
          <a:xfrm>
            <a:off x="5747374" y="1780562"/>
            <a:ext cx="3706837" cy="2103120"/>
          </a:xfrm>
          <a:custGeom>
            <a:avLst/>
            <a:gdLst>
              <a:gd name="connsiteX0" fmla="*/ 0 w 3706837"/>
              <a:gd name="connsiteY0" fmla="*/ 2103120 h 2103120"/>
              <a:gd name="connsiteX1" fmla="*/ 386861 w 3706837"/>
              <a:gd name="connsiteY1" fmla="*/ 1913206 h 2103120"/>
              <a:gd name="connsiteX2" fmla="*/ 738554 w 3706837"/>
              <a:gd name="connsiteY2" fmla="*/ 780757 h 2103120"/>
              <a:gd name="connsiteX3" fmla="*/ 1104314 w 3706837"/>
              <a:gd name="connsiteY3" fmla="*/ 126609 h 2103120"/>
              <a:gd name="connsiteX4" fmla="*/ 1484141 w 3706837"/>
              <a:gd name="connsiteY4" fmla="*/ 7034 h 2103120"/>
              <a:gd name="connsiteX5" fmla="*/ 1863969 w 3706837"/>
              <a:gd name="connsiteY5" fmla="*/ 0 h 2103120"/>
              <a:gd name="connsiteX6" fmla="*/ 2243797 w 3706837"/>
              <a:gd name="connsiteY6" fmla="*/ 7034 h 2103120"/>
              <a:gd name="connsiteX7" fmla="*/ 3706837 w 3706837"/>
              <a:gd name="connsiteY7" fmla="*/ 7034 h 2103120"/>
              <a:gd name="connsiteX8" fmla="*/ 3706837 w 3706837"/>
              <a:gd name="connsiteY8" fmla="*/ 14068 h 210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6837" h="2103120">
                <a:moveTo>
                  <a:pt x="0" y="2103120"/>
                </a:moveTo>
                <a:lnTo>
                  <a:pt x="386861" y="1913206"/>
                </a:lnTo>
                <a:lnTo>
                  <a:pt x="738554" y="780757"/>
                </a:lnTo>
                <a:lnTo>
                  <a:pt x="1104314" y="126609"/>
                </a:lnTo>
                <a:lnTo>
                  <a:pt x="1484141" y="7034"/>
                </a:lnTo>
                <a:lnTo>
                  <a:pt x="1863969" y="0"/>
                </a:lnTo>
                <a:lnTo>
                  <a:pt x="2243797" y="7034"/>
                </a:lnTo>
                <a:lnTo>
                  <a:pt x="3706837" y="7034"/>
                </a:lnTo>
                <a:lnTo>
                  <a:pt x="3706837" y="14068"/>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BA9A4A5-A952-CF4F-91BB-6D941E8F3708}"/>
              </a:ext>
            </a:extLst>
          </p:cNvPr>
          <p:cNvSpPr/>
          <p:nvPr/>
        </p:nvSpPr>
        <p:spPr>
          <a:xfrm rot="2700000">
            <a:off x="6055425" y="3616041"/>
            <a:ext cx="143731" cy="1437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F8F9556-C91A-334E-AADD-78A29E80E8A6}"/>
              </a:ext>
            </a:extLst>
          </p:cNvPr>
          <p:cNvSpPr/>
          <p:nvPr/>
        </p:nvSpPr>
        <p:spPr>
          <a:xfrm rot="2700000">
            <a:off x="6418031" y="2480925"/>
            <a:ext cx="143731" cy="1437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3998F06-04E6-F54B-97FB-D0897B1FF457}"/>
              </a:ext>
            </a:extLst>
          </p:cNvPr>
          <p:cNvSpPr/>
          <p:nvPr/>
        </p:nvSpPr>
        <p:spPr>
          <a:xfrm rot="2700000">
            <a:off x="6785893" y="1829284"/>
            <a:ext cx="143731" cy="1437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44BADC2-08C3-914D-8B34-F290D58176C6}"/>
              </a:ext>
            </a:extLst>
          </p:cNvPr>
          <p:cNvSpPr/>
          <p:nvPr/>
        </p:nvSpPr>
        <p:spPr>
          <a:xfrm rot="2700000">
            <a:off x="7169522" y="1713670"/>
            <a:ext cx="143731" cy="1437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5D6123B-D454-B847-9DE1-9225879764A3}"/>
              </a:ext>
            </a:extLst>
          </p:cNvPr>
          <p:cNvSpPr/>
          <p:nvPr/>
        </p:nvSpPr>
        <p:spPr>
          <a:xfrm rot="2700000">
            <a:off x="7542637" y="1708415"/>
            <a:ext cx="143731" cy="1437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58F5A7FA-6374-C448-9DA5-BCC1E1158148}"/>
              </a:ext>
            </a:extLst>
          </p:cNvPr>
          <p:cNvSpPr/>
          <p:nvPr/>
        </p:nvSpPr>
        <p:spPr>
          <a:xfrm rot="2700000">
            <a:off x="7910501" y="1697904"/>
            <a:ext cx="143731" cy="1437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riangle 51">
            <a:extLst>
              <a:ext uri="{FF2B5EF4-FFF2-40B4-BE49-F238E27FC236}">
                <a16:creationId xmlns:a16="http://schemas.microsoft.com/office/drawing/2014/main" id="{D3A47A9B-E3A5-ED4A-8DED-B8B8046D2C4A}"/>
              </a:ext>
            </a:extLst>
          </p:cNvPr>
          <p:cNvSpPr/>
          <p:nvPr/>
        </p:nvSpPr>
        <p:spPr>
          <a:xfrm>
            <a:off x="6016867" y="3772765"/>
            <a:ext cx="205047" cy="17676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riangle 52">
            <a:extLst>
              <a:ext uri="{FF2B5EF4-FFF2-40B4-BE49-F238E27FC236}">
                <a16:creationId xmlns:a16="http://schemas.microsoft.com/office/drawing/2014/main" id="{E902A7C1-0431-8248-9476-46FC77FDF033}"/>
              </a:ext>
            </a:extLst>
          </p:cNvPr>
          <p:cNvSpPr/>
          <p:nvPr/>
        </p:nvSpPr>
        <p:spPr>
          <a:xfrm>
            <a:off x="6394692" y="3763240"/>
            <a:ext cx="205047" cy="17676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6603163E-B3D8-4948-AAEC-3BC9F4A2032D}"/>
              </a:ext>
            </a:extLst>
          </p:cNvPr>
          <p:cNvSpPr/>
          <p:nvPr/>
        </p:nvSpPr>
        <p:spPr>
          <a:xfrm>
            <a:off x="5001786" y="1787596"/>
            <a:ext cx="4452425" cy="2103120"/>
          </a:xfrm>
          <a:custGeom>
            <a:avLst/>
            <a:gdLst>
              <a:gd name="connsiteX0" fmla="*/ 0 w 4452425"/>
              <a:gd name="connsiteY0" fmla="*/ 2103120 h 2103120"/>
              <a:gd name="connsiteX1" fmla="*/ 1856935 w 4452425"/>
              <a:gd name="connsiteY1" fmla="*/ 2103120 h 2103120"/>
              <a:gd name="connsiteX2" fmla="*/ 2250831 w 4452425"/>
              <a:gd name="connsiteY2" fmla="*/ 2096086 h 2103120"/>
              <a:gd name="connsiteX3" fmla="*/ 2602523 w 4452425"/>
              <a:gd name="connsiteY3" fmla="*/ 323557 h 2103120"/>
              <a:gd name="connsiteX4" fmla="*/ 2975317 w 4452425"/>
              <a:gd name="connsiteY4" fmla="*/ 0 h 2103120"/>
              <a:gd name="connsiteX5" fmla="*/ 3348111 w 4452425"/>
              <a:gd name="connsiteY5" fmla="*/ 0 h 2103120"/>
              <a:gd name="connsiteX6" fmla="*/ 3727938 w 4452425"/>
              <a:gd name="connsiteY6" fmla="*/ 14068 h 2103120"/>
              <a:gd name="connsiteX7" fmla="*/ 4452425 w 4452425"/>
              <a:gd name="connsiteY7" fmla="*/ 14068 h 210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425" h="2103120">
                <a:moveTo>
                  <a:pt x="0" y="2103120"/>
                </a:moveTo>
                <a:lnTo>
                  <a:pt x="1856935" y="2103120"/>
                </a:lnTo>
                <a:lnTo>
                  <a:pt x="2250831" y="2096086"/>
                </a:lnTo>
                <a:lnTo>
                  <a:pt x="2602523" y="323557"/>
                </a:lnTo>
                <a:lnTo>
                  <a:pt x="2975317" y="0"/>
                </a:lnTo>
                <a:lnTo>
                  <a:pt x="3348111" y="0"/>
                </a:lnTo>
                <a:lnTo>
                  <a:pt x="3727938" y="14068"/>
                </a:lnTo>
                <a:lnTo>
                  <a:pt x="4452425" y="14068"/>
                </a:lnTo>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angle 54">
            <a:extLst>
              <a:ext uri="{FF2B5EF4-FFF2-40B4-BE49-F238E27FC236}">
                <a16:creationId xmlns:a16="http://schemas.microsoft.com/office/drawing/2014/main" id="{D47546C9-7C28-B649-963D-6A7ABE79197B}"/>
              </a:ext>
            </a:extLst>
          </p:cNvPr>
          <p:cNvSpPr/>
          <p:nvPr/>
        </p:nvSpPr>
        <p:spPr>
          <a:xfrm>
            <a:off x="6759817" y="3772765"/>
            <a:ext cx="205047" cy="17676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riangle 55">
            <a:extLst>
              <a:ext uri="{FF2B5EF4-FFF2-40B4-BE49-F238E27FC236}">
                <a16:creationId xmlns:a16="http://schemas.microsoft.com/office/drawing/2014/main" id="{29A4435F-9E8C-3843-97D9-0D49DFC6A72F}"/>
              </a:ext>
            </a:extLst>
          </p:cNvPr>
          <p:cNvSpPr/>
          <p:nvPr/>
        </p:nvSpPr>
        <p:spPr>
          <a:xfrm>
            <a:off x="7153517" y="3769590"/>
            <a:ext cx="205047" cy="17676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iangle 56">
            <a:extLst>
              <a:ext uri="{FF2B5EF4-FFF2-40B4-BE49-F238E27FC236}">
                <a16:creationId xmlns:a16="http://schemas.microsoft.com/office/drawing/2014/main" id="{CF1CFF7A-2B65-EB49-B5B7-832BBD4F95B5}"/>
              </a:ext>
            </a:extLst>
          </p:cNvPr>
          <p:cNvSpPr/>
          <p:nvPr/>
        </p:nvSpPr>
        <p:spPr>
          <a:xfrm>
            <a:off x="7505942" y="1988415"/>
            <a:ext cx="205047" cy="17676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iangle 57">
            <a:extLst>
              <a:ext uri="{FF2B5EF4-FFF2-40B4-BE49-F238E27FC236}">
                <a16:creationId xmlns:a16="http://schemas.microsoft.com/office/drawing/2014/main" id="{E2A7AA53-667A-D64B-9874-730E0F277B99}"/>
              </a:ext>
            </a:extLst>
          </p:cNvPr>
          <p:cNvSpPr/>
          <p:nvPr/>
        </p:nvSpPr>
        <p:spPr>
          <a:xfrm>
            <a:off x="8248892" y="1686790"/>
            <a:ext cx="205047" cy="17676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riangle 58">
            <a:extLst>
              <a:ext uri="{FF2B5EF4-FFF2-40B4-BE49-F238E27FC236}">
                <a16:creationId xmlns:a16="http://schemas.microsoft.com/office/drawing/2014/main" id="{7C3F7973-14C7-3443-BCE0-1EB2C6BF598B}"/>
              </a:ext>
            </a:extLst>
          </p:cNvPr>
          <p:cNvSpPr/>
          <p:nvPr/>
        </p:nvSpPr>
        <p:spPr>
          <a:xfrm>
            <a:off x="8620367" y="1696315"/>
            <a:ext cx="205047" cy="17676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iangle 59">
            <a:extLst>
              <a:ext uri="{FF2B5EF4-FFF2-40B4-BE49-F238E27FC236}">
                <a16:creationId xmlns:a16="http://schemas.microsoft.com/office/drawing/2014/main" id="{E614FEC6-FB54-9A45-A3CA-64CD744929A3}"/>
              </a:ext>
            </a:extLst>
          </p:cNvPr>
          <p:cNvSpPr/>
          <p:nvPr/>
        </p:nvSpPr>
        <p:spPr>
          <a:xfrm>
            <a:off x="8988667" y="1693140"/>
            <a:ext cx="205047" cy="17676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riangle 61">
            <a:extLst>
              <a:ext uri="{FF2B5EF4-FFF2-40B4-BE49-F238E27FC236}">
                <a16:creationId xmlns:a16="http://schemas.microsoft.com/office/drawing/2014/main" id="{8C14F457-BAAC-0849-BA49-E55B367A8727}"/>
              </a:ext>
            </a:extLst>
          </p:cNvPr>
          <p:cNvSpPr/>
          <p:nvPr/>
        </p:nvSpPr>
        <p:spPr>
          <a:xfrm>
            <a:off x="9360142" y="1693140"/>
            <a:ext cx="205047" cy="17676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96933D9-0935-C044-B16C-974381B3227B}"/>
              </a:ext>
            </a:extLst>
          </p:cNvPr>
          <p:cNvSpPr/>
          <p:nvPr/>
        </p:nvSpPr>
        <p:spPr>
          <a:xfrm>
            <a:off x="4924438" y="3792777"/>
            <a:ext cx="176764" cy="1767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B514629-BADF-1E4A-868D-036AD4606A38}"/>
              </a:ext>
            </a:extLst>
          </p:cNvPr>
          <p:cNvSpPr/>
          <p:nvPr/>
        </p:nvSpPr>
        <p:spPr>
          <a:xfrm>
            <a:off x="5289563" y="3792777"/>
            <a:ext cx="176764" cy="1767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DE5A60B-37A6-B441-A81B-65BC89709347}"/>
              </a:ext>
            </a:extLst>
          </p:cNvPr>
          <p:cNvSpPr/>
          <p:nvPr/>
        </p:nvSpPr>
        <p:spPr>
          <a:xfrm>
            <a:off x="5664213" y="3792777"/>
            <a:ext cx="176764" cy="1767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400975A-9C8A-3E44-8427-FD8B20E80137}"/>
              </a:ext>
            </a:extLst>
          </p:cNvPr>
          <p:cNvSpPr/>
          <p:nvPr/>
        </p:nvSpPr>
        <p:spPr>
          <a:xfrm>
            <a:off x="6029338" y="3802302"/>
            <a:ext cx="176764" cy="1767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2182CC56-1EF9-CF41-B316-7977E4B5FC51}"/>
              </a:ext>
            </a:extLst>
          </p:cNvPr>
          <p:cNvSpPr/>
          <p:nvPr/>
        </p:nvSpPr>
        <p:spPr>
          <a:xfrm>
            <a:off x="6403988" y="3795952"/>
            <a:ext cx="176764" cy="1767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a:extLst>
              <a:ext uri="{FF2B5EF4-FFF2-40B4-BE49-F238E27FC236}">
                <a16:creationId xmlns:a16="http://schemas.microsoft.com/office/drawing/2014/main" id="{2EA029E9-85ED-AD44-AC91-9A93FDC33FF3}"/>
              </a:ext>
            </a:extLst>
          </p:cNvPr>
          <p:cNvSpPr/>
          <p:nvPr/>
        </p:nvSpPr>
        <p:spPr>
          <a:xfrm>
            <a:off x="5001786" y="1788065"/>
            <a:ext cx="4468368" cy="2084832"/>
          </a:xfrm>
          <a:custGeom>
            <a:avLst/>
            <a:gdLst>
              <a:gd name="connsiteX0" fmla="*/ 0 w 4468368"/>
              <a:gd name="connsiteY0" fmla="*/ 2084832 h 2084832"/>
              <a:gd name="connsiteX1" fmla="*/ 1853184 w 4468368"/>
              <a:gd name="connsiteY1" fmla="*/ 2084832 h 2084832"/>
              <a:gd name="connsiteX2" fmla="*/ 2237232 w 4468368"/>
              <a:gd name="connsiteY2" fmla="*/ 1987296 h 2084832"/>
              <a:gd name="connsiteX3" fmla="*/ 2602992 w 4468368"/>
              <a:gd name="connsiteY3" fmla="*/ 2060448 h 2084832"/>
              <a:gd name="connsiteX4" fmla="*/ 2974848 w 4468368"/>
              <a:gd name="connsiteY4" fmla="*/ 91440 h 2084832"/>
              <a:gd name="connsiteX5" fmla="*/ 3346704 w 4468368"/>
              <a:gd name="connsiteY5" fmla="*/ 0 h 2084832"/>
              <a:gd name="connsiteX6" fmla="*/ 4468368 w 4468368"/>
              <a:gd name="connsiteY6" fmla="*/ 0 h 208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8368" h="2084832">
                <a:moveTo>
                  <a:pt x="0" y="2084832"/>
                </a:moveTo>
                <a:lnTo>
                  <a:pt x="1853184" y="2084832"/>
                </a:lnTo>
                <a:lnTo>
                  <a:pt x="2237232" y="1987296"/>
                </a:lnTo>
                <a:lnTo>
                  <a:pt x="2602992" y="2060448"/>
                </a:lnTo>
                <a:lnTo>
                  <a:pt x="2974848" y="91440"/>
                </a:lnTo>
                <a:lnTo>
                  <a:pt x="3346704" y="0"/>
                </a:lnTo>
                <a:lnTo>
                  <a:pt x="4468368" y="0"/>
                </a:lnTo>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64C0C310-E775-5B48-9CF9-13E2F153EE21}"/>
              </a:ext>
            </a:extLst>
          </p:cNvPr>
          <p:cNvSpPr/>
          <p:nvPr/>
        </p:nvSpPr>
        <p:spPr>
          <a:xfrm>
            <a:off x="6769113" y="3795952"/>
            <a:ext cx="176764" cy="1767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8785D681-CC36-964C-B09A-1D94E197683E}"/>
              </a:ext>
            </a:extLst>
          </p:cNvPr>
          <p:cNvSpPr/>
          <p:nvPr/>
        </p:nvSpPr>
        <p:spPr>
          <a:xfrm>
            <a:off x="7146938" y="3681652"/>
            <a:ext cx="176764" cy="1767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83D26DDA-07E3-F34F-83B0-3BD90C6DFEA5}"/>
              </a:ext>
            </a:extLst>
          </p:cNvPr>
          <p:cNvSpPr/>
          <p:nvPr/>
        </p:nvSpPr>
        <p:spPr>
          <a:xfrm>
            <a:off x="7518413" y="3748327"/>
            <a:ext cx="176764" cy="1767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AAF4F1F-C6B4-9F46-8CD7-27F1EBCEC0A3}"/>
              </a:ext>
            </a:extLst>
          </p:cNvPr>
          <p:cNvSpPr/>
          <p:nvPr/>
        </p:nvSpPr>
        <p:spPr>
          <a:xfrm>
            <a:off x="7893017" y="1765851"/>
            <a:ext cx="176764" cy="1767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6E2E9C9-54AE-1148-98FE-0A1311D060B4}"/>
              </a:ext>
            </a:extLst>
          </p:cNvPr>
          <p:cNvSpPr/>
          <p:nvPr/>
        </p:nvSpPr>
        <p:spPr>
          <a:xfrm>
            <a:off x="8255013" y="1694102"/>
            <a:ext cx="176764" cy="1767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91DDBD5-A2DD-E948-A631-1329A8EFFFAC}"/>
              </a:ext>
            </a:extLst>
          </p:cNvPr>
          <p:cNvSpPr/>
          <p:nvPr/>
        </p:nvSpPr>
        <p:spPr>
          <a:xfrm>
            <a:off x="8636013" y="1684577"/>
            <a:ext cx="176764" cy="1767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4414BF1-4378-224A-942A-3EF4A90F473D}"/>
              </a:ext>
            </a:extLst>
          </p:cNvPr>
          <p:cNvSpPr/>
          <p:nvPr/>
        </p:nvSpPr>
        <p:spPr>
          <a:xfrm>
            <a:off x="8997963" y="1684577"/>
            <a:ext cx="176764" cy="1767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4E4809A4-2E04-B74B-BCA8-0E1B6FA2E454}"/>
              </a:ext>
            </a:extLst>
          </p:cNvPr>
          <p:cNvSpPr/>
          <p:nvPr/>
        </p:nvSpPr>
        <p:spPr>
          <a:xfrm>
            <a:off x="9369438" y="1690927"/>
            <a:ext cx="176764" cy="1767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DFA64077-E3AB-8646-8B17-4759AD5D76DD}"/>
              </a:ext>
            </a:extLst>
          </p:cNvPr>
          <p:cNvSpPr txBox="1"/>
          <p:nvPr/>
        </p:nvSpPr>
        <p:spPr>
          <a:xfrm rot="16200000">
            <a:off x="2930983" y="2466781"/>
            <a:ext cx="2495030" cy="2215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kern="1200">
                <a:solidFill>
                  <a:schemeClr val="tx2"/>
                </a:solidFill>
                <a:latin typeface="+mn-lt"/>
                <a:ea typeface="+mn-ea"/>
                <a:cs typeface="+mn-cs"/>
              </a:rPr>
              <a:t>Normalized Accuracy</a:t>
            </a:r>
          </a:p>
        </p:txBody>
      </p:sp>
      <p:sp>
        <p:nvSpPr>
          <p:cNvPr id="79" name="TextBox 78">
            <a:extLst>
              <a:ext uri="{FF2B5EF4-FFF2-40B4-BE49-F238E27FC236}">
                <a16:creationId xmlns:a16="http://schemas.microsoft.com/office/drawing/2014/main" id="{4784DD17-0BB4-A64C-B498-64C4EA542EF7}"/>
              </a:ext>
            </a:extLst>
          </p:cNvPr>
          <p:cNvSpPr txBox="1"/>
          <p:nvPr/>
        </p:nvSpPr>
        <p:spPr>
          <a:xfrm>
            <a:off x="5917850" y="4249526"/>
            <a:ext cx="2495030" cy="2215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kern="1200">
                <a:solidFill>
                  <a:schemeClr val="tx2"/>
                </a:solidFill>
                <a:latin typeface="+mn-lt"/>
                <a:ea typeface="+mn-ea"/>
                <a:cs typeface="+mn-cs"/>
              </a:rPr>
              <a:t>Weight Bit-width</a:t>
            </a:r>
          </a:p>
        </p:txBody>
      </p:sp>
      <p:sp>
        <p:nvSpPr>
          <p:cNvPr id="80" name="TextBox 79">
            <a:extLst>
              <a:ext uri="{FF2B5EF4-FFF2-40B4-BE49-F238E27FC236}">
                <a16:creationId xmlns:a16="http://schemas.microsoft.com/office/drawing/2014/main" id="{1018953C-5144-5A40-ABF9-61E3B94CBB95}"/>
              </a:ext>
            </a:extLst>
          </p:cNvPr>
          <p:cNvSpPr txBox="1"/>
          <p:nvPr/>
        </p:nvSpPr>
        <p:spPr>
          <a:xfrm>
            <a:off x="4227775" y="1262055"/>
            <a:ext cx="667738"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1.2</a:t>
            </a:r>
          </a:p>
        </p:txBody>
      </p:sp>
      <p:sp>
        <p:nvSpPr>
          <p:cNvPr id="81" name="TextBox 80">
            <a:extLst>
              <a:ext uri="{FF2B5EF4-FFF2-40B4-BE49-F238E27FC236}">
                <a16:creationId xmlns:a16="http://schemas.microsoft.com/office/drawing/2014/main" id="{6648C72C-BBD7-DB44-899E-24EB7FD088E3}"/>
              </a:ext>
            </a:extLst>
          </p:cNvPr>
          <p:cNvSpPr txBox="1"/>
          <p:nvPr/>
        </p:nvSpPr>
        <p:spPr>
          <a:xfrm>
            <a:off x="4227775" y="1682752"/>
            <a:ext cx="667738"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a:solidFill>
                  <a:schemeClr val="tx2"/>
                </a:solidFill>
                <a:latin typeface="+mn-lt"/>
                <a:ea typeface="+mn-ea"/>
                <a:cs typeface="+mn-cs"/>
              </a:rPr>
              <a:t>1</a:t>
            </a:r>
          </a:p>
        </p:txBody>
      </p:sp>
      <p:sp>
        <p:nvSpPr>
          <p:cNvPr id="82" name="TextBox 81">
            <a:extLst>
              <a:ext uri="{FF2B5EF4-FFF2-40B4-BE49-F238E27FC236}">
                <a16:creationId xmlns:a16="http://schemas.microsoft.com/office/drawing/2014/main" id="{DC5ECA6E-8752-2747-A255-2F089975CCDF}"/>
              </a:ext>
            </a:extLst>
          </p:cNvPr>
          <p:cNvSpPr txBox="1"/>
          <p:nvPr/>
        </p:nvSpPr>
        <p:spPr>
          <a:xfrm>
            <a:off x="4227775" y="2103449"/>
            <a:ext cx="667738"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a:solidFill>
                  <a:schemeClr val="tx2"/>
                </a:solidFill>
                <a:latin typeface="+mn-lt"/>
                <a:ea typeface="+mn-ea"/>
              </a:rPr>
              <a:t>0.8</a:t>
            </a:r>
            <a:endParaRPr lang="en-US" sz="1200" kern="1200">
              <a:solidFill>
                <a:schemeClr val="tx2"/>
              </a:solidFill>
              <a:latin typeface="+mn-lt"/>
              <a:ea typeface="+mn-ea"/>
              <a:cs typeface="+mn-cs"/>
            </a:endParaRPr>
          </a:p>
        </p:txBody>
      </p:sp>
      <p:sp>
        <p:nvSpPr>
          <p:cNvPr id="83" name="TextBox 82">
            <a:extLst>
              <a:ext uri="{FF2B5EF4-FFF2-40B4-BE49-F238E27FC236}">
                <a16:creationId xmlns:a16="http://schemas.microsoft.com/office/drawing/2014/main" id="{D4F20C30-FE6B-7843-8A48-8AC77CD9F9A7}"/>
              </a:ext>
            </a:extLst>
          </p:cNvPr>
          <p:cNvSpPr txBox="1"/>
          <p:nvPr/>
        </p:nvSpPr>
        <p:spPr>
          <a:xfrm>
            <a:off x="4227775" y="2524146"/>
            <a:ext cx="667738"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a:solidFill>
                  <a:schemeClr val="tx2"/>
                </a:solidFill>
                <a:latin typeface="+mn-lt"/>
                <a:ea typeface="+mn-ea"/>
              </a:rPr>
              <a:t>0.6</a:t>
            </a:r>
          </a:p>
        </p:txBody>
      </p:sp>
      <p:sp>
        <p:nvSpPr>
          <p:cNvPr id="84" name="TextBox 83">
            <a:extLst>
              <a:ext uri="{FF2B5EF4-FFF2-40B4-BE49-F238E27FC236}">
                <a16:creationId xmlns:a16="http://schemas.microsoft.com/office/drawing/2014/main" id="{405B42C1-780E-E649-A926-59208B93F7F7}"/>
              </a:ext>
            </a:extLst>
          </p:cNvPr>
          <p:cNvSpPr txBox="1"/>
          <p:nvPr/>
        </p:nvSpPr>
        <p:spPr>
          <a:xfrm>
            <a:off x="4227775" y="2944843"/>
            <a:ext cx="667738"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a:solidFill>
                  <a:schemeClr val="tx2"/>
                </a:solidFill>
                <a:latin typeface="+mn-lt"/>
                <a:ea typeface="+mn-ea"/>
              </a:rPr>
              <a:t>0.4</a:t>
            </a:r>
          </a:p>
        </p:txBody>
      </p:sp>
      <p:sp>
        <p:nvSpPr>
          <p:cNvPr id="85" name="TextBox 84">
            <a:extLst>
              <a:ext uri="{FF2B5EF4-FFF2-40B4-BE49-F238E27FC236}">
                <a16:creationId xmlns:a16="http://schemas.microsoft.com/office/drawing/2014/main" id="{192664E9-724B-B249-90F1-0A0523FEA5CA}"/>
              </a:ext>
            </a:extLst>
          </p:cNvPr>
          <p:cNvSpPr txBox="1"/>
          <p:nvPr/>
        </p:nvSpPr>
        <p:spPr>
          <a:xfrm>
            <a:off x="4227775" y="3365540"/>
            <a:ext cx="667738"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a:solidFill>
                  <a:schemeClr val="tx2"/>
                </a:solidFill>
                <a:latin typeface="+mn-lt"/>
                <a:ea typeface="+mn-ea"/>
              </a:rPr>
              <a:t>0.2</a:t>
            </a:r>
          </a:p>
        </p:txBody>
      </p:sp>
      <p:sp>
        <p:nvSpPr>
          <p:cNvPr id="86" name="TextBox 85">
            <a:extLst>
              <a:ext uri="{FF2B5EF4-FFF2-40B4-BE49-F238E27FC236}">
                <a16:creationId xmlns:a16="http://schemas.microsoft.com/office/drawing/2014/main" id="{324516BE-E2E4-7842-8885-C039CCF46359}"/>
              </a:ext>
            </a:extLst>
          </p:cNvPr>
          <p:cNvSpPr txBox="1"/>
          <p:nvPr/>
        </p:nvSpPr>
        <p:spPr>
          <a:xfrm>
            <a:off x="4227775" y="3786238"/>
            <a:ext cx="667738"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a:solidFill>
                  <a:schemeClr val="tx2"/>
                </a:solidFill>
                <a:latin typeface="+mn-lt"/>
                <a:ea typeface="+mn-ea"/>
              </a:rPr>
              <a:t>0</a:t>
            </a:r>
          </a:p>
        </p:txBody>
      </p:sp>
      <p:sp>
        <p:nvSpPr>
          <p:cNvPr id="87" name="TextBox 86">
            <a:extLst>
              <a:ext uri="{FF2B5EF4-FFF2-40B4-BE49-F238E27FC236}">
                <a16:creationId xmlns:a16="http://schemas.microsoft.com/office/drawing/2014/main" id="{EB76B56C-1E42-CE4D-AC99-3A9FA0025D65}"/>
              </a:ext>
            </a:extLst>
          </p:cNvPr>
          <p:cNvSpPr txBox="1"/>
          <p:nvPr/>
        </p:nvSpPr>
        <p:spPr>
          <a:xfrm>
            <a:off x="4870642" y="4011666"/>
            <a:ext cx="273885"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a:solidFill>
                  <a:schemeClr val="tx2"/>
                </a:solidFill>
                <a:latin typeface="+mn-lt"/>
                <a:ea typeface="+mn-ea"/>
              </a:rPr>
              <a:t>1</a:t>
            </a:r>
          </a:p>
        </p:txBody>
      </p:sp>
      <p:sp>
        <p:nvSpPr>
          <p:cNvPr id="88" name="TextBox 87">
            <a:extLst>
              <a:ext uri="{FF2B5EF4-FFF2-40B4-BE49-F238E27FC236}">
                <a16:creationId xmlns:a16="http://schemas.microsoft.com/office/drawing/2014/main" id="{53FB2E31-38A3-D349-99B2-F62071BD9E76}"/>
              </a:ext>
            </a:extLst>
          </p:cNvPr>
          <p:cNvSpPr txBox="1"/>
          <p:nvPr/>
        </p:nvSpPr>
        <p:spPr>
          <a:xfrm>
            <a:off x="5248448" y="4011666"/>
            <a:ext cx="273885"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a:solidFill>
                  <a:schemeClr val="tx2"/>
                </a:solidFill>
                <a:latin typeface="+mn-lt"/>
                <a:ea typeface="+mn-ea"/>
              </a:rPr>
              <a:t>2</a:t>
            </a:r>
          </a:p>
        </p:txBody>
      </p:sp>
      <p:sp>
        <p:nvSpPr>
          <p:cNvPr id="89" name="TextBox 88">
            <a:extLst>
              <a:ext uri="{FF2B5EF4-FFF2-40B4-BE49-F238E27FC236}">
                <a16:creationId xmlns:a16="http://schemas.microsoft.com/office/drawing/2014/main" id="{CF298FAC-00F3-0148-9201-D202AAB2BC2F}"/>
              </a:ext>
            </a:extLst>
          </p:cNvPr>
          <p:cNvSpPr txBox="1"/>
          <p:nvPr/>
        </p:nvSpPr>
        <p:spPr>
          <a:xfrm>
            <a:off x="5620778" y="4011666"/>
            <a:ext cx="273885"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a:solidFill>
                  <a:schemeClr val="tx2"/>
                </a:solidFill>
                <a:latin typeface="+mn-lt"/>
                <a:ea typeface="+mn-ea"/>
              </a:rPr>
              <a:t>3</a:t>
            </a:r>
          </a:p>
        </p:txBody>
      </p:sp>
      <p:sp>
        <p:nvSpPr>
          <p:cNvPr id="90" name="TextBox 89">
            <a:extLst>
              <a:ext uri="{FF2B5EF4-FFF2-40B4-BE49-F238E27FC236}">
                <a16:creationId xmlns:a16="http://schemas.microsoft.com/office/drawing/2014/main" id="{57D992C6-773B-C844-899C-9B7E7940A72E}"/>
              </a:ext>
            </a:extLst>
          </p:cNvPr>
          <p:cNvSpPr txBox="1"/>
          <p:nvPr/>
        </p:nvSpPr>
        <p:spPr>
          <a:xfrm>
            <a:off x="5998584" y="4011666"/>
            <a:ext cx="273885"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a:solidFill>
                  <a:schemeClr val="tx2"/>
                </a:solidFill>
                <a:latin typeface="+mn-lt"/>
                <a:ea typeface="+mn-ea"/>
              </a:rPr>
              <a:t>4</a:t>
            </a:r>
          </a:p>
        </p:txBody>
      </p:sp>
      <p:sp>
        <p:nvSpPr>
          <p:cNvPr id="91" name="TextBox 90">
            <a:extLst>
              <a:ext uri="{FF2B5EF4-FFF2-40B4-BE49-F238E27FC236}">
                <a16:creationId xmlns:a16="http://schemas.microsoft.com/office/drawing/2014/main" id="{820B64E6-C5AF-F440-A650-92998FD6C1EC}"/>
              </a:ext>
            </a:extLst>
          </p:cNvPr>
          <p:cNvSpPr txBox="1"/>
          <p:nvPr/>
        </p:nvSpPr>
        <p:spPr>
          <a:xfrm>
            <a:off x="6365440" y="4011666"/>
            <a:ext cx="273885"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a:solidFill>
                  <a:schemeClr val="tx2"/>
                </a:solidFill>
                <a:latin typeface="+mn-lt"/>
                <a:ea typeface="+mn-ea"/>
              </a:rPr>
              <a:t>5</a:t>
            </a:r>
          </a:p>
        </p:txBody>
      </p:sp>
      <p:sp>
        <p:nvSpPr>
          <p:cNvPr id="92" name="TextBox 91">
            <a:extLst>
              <a:ext uri="{FF2B5EF4-FFF2-40B4-BE49-F238E27FC236}">
                <a16:creationId xmlns:a16="http://schemas.microsoft.com/office/drawing/2014/main" id="{D8B55E56-9A04-0549-B7B8-2D260430665C}"/>
              </a:ext>
            </a:extLst>
          </p:cNvPr>
          <p:cNvSpPr txBox="1"/>
          <p:nvPr/>
        </p:nvSpPr>
        <p:spPr>
          <a:xfrm>
            <a:off x="6743246" y="4011666"/>
            <a:ext cx="273885"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a:solidFill>
                  <a:schemeClr val="tx2"/>
                </a:solidFill>
                <a:latin typeface="+mn-lt"/>
                <a:ea typeface="+mn-ea"/>
              </a:rPr>
              <a:t>6</a:t>
            </a:r>
          </a:p>
        </p:txBody>
      </p:sp>
      <p:sp>
        <p:nvSpPr>
          <p:cNvPr id="93" name="TextBox 92">
            <a:extLst>
              <a:ext uri="{FF2B5EF4-FFF2-40B4-BE49-F238E27FC236}">
                <a16:creationId xmlns:a16="http://schemas.microsoft.com/office/drawing/2014/main" id="{6DDD5C47-DB18-EB48-86BB-A3DCA81F41DC}"/>
              </a:ext>
            </a:extLst>
          </p:cNvPr>
          <p:cNvSpPr txBox="1"/>
          <p:nvPr/>
        </p:nvSpPr>
        <p:spPr>
          <a:xfrm>
            <a:off x="7115576" y="4011666"/>
            <a:ext cx="273885"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a:solidFill>
                  <a:schemeClr val="tx2"/>
                </a:solidFill>
                <a:latin typeface="+mn-lt"/>
                <a:ea typeface="+mn-ea"/>
              </a:rPr>
              <a:t>7</a:t>
            </a:r>
          </a:p>
        </p:txBody>
      </p:sp>
      <p:sp>
        <p:nvSpPr>
          <p:cNvPr id="94" name="TextBox 93">
            <a:extLst>
              <a:ext uri="{FF2B5EF4-FFF2-40B4-BE49-F238E27FC236}">
                <a16:creationId xmlns:a16="http://schemas.microsoft.com/office/drawing/2014/main" id="{DFB96D8E-0697-7E47-9295-801A4F53AC44}"/>
              </a:ext>
            </a:extLst>
          </p:cNvPr>
          <p:cNvSpPr txBox="1"/>
          <p:nvPr/>
        </p:nvSpPr>
        <p:spPr>
          <a:xfrm>
            <a:off x="7493382" y="4011666"/>
            <a:ext cx="273885"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a:solidFill>
                  <a:schemeClr val="tx2"/>
                </a:solidFill>
                <a:latin typeface="+mn-lt"/>
                <a:ea typeface="+mn-ea"/>
              </a:rPr>
              <a:t>8</a:t>
            </a:r>
          </a:p>
        </p:txBody>
      </p:sp>
      <p:sp>
        <p:nvSpPr>
          <p:cNvPr id="95" name="TextBox 94">
            <a:extLst>
              <a:ext uri="{FF2B5EF4-FFF2-40B4-BE49-F238E27FC236}">
                <a16:creationId xmlns:a16="http://schemas.microsoft.com/office/drawing/2014/main" id="{F4351357-6F02-AF46-9818-47AACE9DAA95}"/>
              </a:ext>
            </a:extLst>
          </p:cNvPr>
          <p:cNvSpPr txBox="1"/>
          <p:nvPr/>
        </p:nvSpPr>
        <p:spPr>
          <a:xfrm>
            <a:off x="7860238" y="4011666"/>
            <a:ext cx="273885"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a:solidFill>
                  <a:schemeClr val="tx2"/>
                </a:solidFill>
                <a:latin typeface="+mn-lt"/>
                <a:ea typeface="+mn-ea"/>
              </a:rPr>
              <a:t>9</a:t>
            </a:r>
          </a:p>
        </p:txBody>
      </p:sp>
      <p:sp>
        <p:nvSpPr>
          <p:cNvPr id="96" name="TextBox 95">
            <a:extLst>
              <a:ext uri="{FF2B5EF4-FFF2-40B4-BE49-F238E27FC236}">
                <a16:creationId xmlns:a16="http://schemas.microsoft.com/office/drawing/2014/main" id="{05EFEF82-1860-5F4A-8C38-CCC8A7E40906}"/>
              </a:ext>
            </a:extLst>
          </p:cNvPr>
          <p:cNvSpPr txBox="1"/>
          <p:nvPr/>
        </p:nvSpPr>
        <p:spPr>
          <a:xfrm>
            <a:off x="8238044" y="4011666"/>
            <a:ext cx="273885"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a:solidFill>
                  <a:schemeClr val="tx2"/>
                </a:solidFill>
                <a:latin typeface="+mn-lt"/>
                <a:ea typeface="+mn-ea"/>
              </a:rPr>
              <a:t>10</a:t>
            </a:r>
          </a:p>
        </p:txBody>
      </p:sp>
      <p:sp>
        <p:nvSpPr>
          <p:cNvPr id="97" name="TextBox 96">
            <a:extLst>
              <a:ext uri="{FF2B5EF4-FFF2-40B4-BE49-F238E27FC236}">
                <a16:creationId xmlns:a16="http://schemas.microsoft.com/office/drawing/2014/main" id="{BA45C418-E7E4-B944-B419-29DF075163EC}"/>
              </a:ext>
            </a:extLst>
          </p:cNvPr>
          <p:cNvSpPr txBox="1"/>
          <p:nvPr/>
        </p:nvSpPr>
        <p:spPr>
          <a:xfrm>
            <a:off x="8610374" y="4011666"/>
            <a:ext cx="273885"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a:solidFill>
                  <a:schemeClr val="tx2"/>
                </a:solidFill>
                <a:latin typeface="+mn-lt"/>
                <a:ea typeface="+mn-ea"/>
              </a:rPr>
              <a:t>11</a:t>
            </a:r>
          </a:p>
        </p:txBody>
      </p:sp>
      <p:sp>
        <p:nvSpPr>
          <p:cNvPr id="98" name="TextBox 97">
            <a:extLst>
              <a:ext uri="{FF2B5EF4-FFF2-40B4-BE49-F238E27FC236}">
                <a16:creationId xmlns:a16="http://schemas.microsoft.com/office/drawing/2014/main" id="{272870BC-729B-DF45-A5EE-8FAB0B5FBFC3}"/>
              </a:ext>
            </a:extLst>
          </p:cNvPr>
          <p:cNvSpPr txBox="1"/>
          <p:nvPr/>
        </p:nvSpPr>
        <p:spPr>
          <a:xfrm>
            <a:off x="8988180" y="4011666"/>
            <a:ext cx="273885"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a:solidFill>
                  <a:schemeClr val="tx2"/>
                </a:solidFill>
                <a:latin typeface="+mn-lt"/>
                <a:ea typeface="+mn-ea"/>
              </a:rPr>
              <a:t>12</a:t>
            </a:r>
          </a:p>
        </p:txBody>
      </p:sp>
      <p:sp>
        <p:nvSpPr>
          <p:cNvPr id="99" name="TextBox 98">
            <a:extLst>
              <a:ext uri="{FF2B5EF4-FFF2-40B4-BE49-F238E27FC236}">
                <a16:creationId xmlns:a16="http://schemas.microsoft.com/office/drawing/2014/main" id="{B589C693-7A2B-E04D-B833-FEC6353F23C4}"/>
              </a:ext>
            </a:extLst>
          </p:cNvPr>
          <p:cNvSpPr txBox="1"/>
          <p:nvPr/>
        </p:nvSpPr>
        <p:spPr>
          <a:xfrm>
            <a:off x="9355035" y="4011666"/>
            <a:ext cx="273885"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a:solidFill>
                  <a:schemeClr val="tx2"/>
                </a:solidFill>
                <a:latin typeface="+mn-lt"/>
                <a:ea typeface="+mn-ea"/>
              </a:rPr>
              <a:t>13</a:t>
            </a:r>
          </a:p>
        </p:txBody>
      </p:sp>
      <p:sp>
        <p:nvSpPr>
          <p:cNvPr id="100" name="TextBox 99">
            <a:extLst>
              <a:ext uri="{FF2B5EF4-FFF2-40B4-BE49-F238E27FC236}">
                <a16:creationId xmlns:a16="http://schemas.microsoft.com/office/drawing/2014/main" id="{2B128757-8C22-954B-9E36-2491CCF538DA}"/>
              </a:ext>
            </a:extLst>
          </p:cNvPr>
          <p:cNvSpPr txBox="1"/>
          <p:nvPr/>
        </p:nvSpPr>
        <p:spPr>
          <a:xfrm>
            <a:off x="5680985" y="1789419"/>
            <a:ext cx="788160" cy="430887"/>
          </a:xfrm>
          <a:prstGeom prst="rect">
            <a:avLst/>
          </a:prstGeom>
          <a:noFill/>
        </p:spPr>
        <p:txBody>
          <a:bodyPr wrap="square" lIns="0" tIns="0" rIns="0" bIns="0" rtlCol="0">
            <a:spAutoFit/>
          </a:bodyPr>
          <a:lstStyle/>
          <a:p>
            <a:pPr marL="0" indent="0" algn="ctr" defTabSz="914400" rtl="0" eaLnBrk="1" latinLnBrk="0" hangingPunct="1">
              <a:spcBef>
                <a:spcPts val="0"/>
              </a:spcBef>
              <a:spcAft>
                <a:spcPts val="0"/>
              </a:spcAft>
              <a:buFont typeface="Arial" panose="020B0604020202020204" pitchFamily="34" charset="0"/>
              <a:buNone/>
            </a:pPr>
            <a:r>
              <a:rPr lang="en-US" sz="1400" err="1">
                <a:solidFill>
                  <a:schemeClr val="tx2"/>
                </a:solidFill>
                <a:latin typeface="+mn-lt"/>
                <a:ea typeface="+mn-ea"/>
              </a:rPr>
              <a:t>AlexNet</a:t>
            </a:r>
            <a:endParaRPr lang="en-US" sz="1400">
              <a:solidFill>
                <a:schemeClr val="tx2"/>
              </a:solidFill>
              <a:latin typeface="+mn-lt"/>
              <a:ea typeface="+mn-ea"/>
            </a:endParaRPr>
          </a:p>
          <a:p>
            <a:pPr marL="0" indent="0" algn="ctr" defTabSz="914400" rtl="0" eaLnBrk="1" latinLnBrk="0" hangingPunct="1">
              <a:spcBef>
                <a:spcPts val="0"/>
              </a:spcBef>
              <a:spcAft>
                <a:spcPts val="0"/>
              </a:spcAft>
              <a:buFont typeface="Arial" panose="020B0604020202020204" pitchFamily="34" charset="0"/>
              <a:buNone/>
            </a:pPr>
            <a:r>
              <a:rPr lang="en-US" sz="1400">
                <a:solidFill>
                  <a:schemeClr val="tx2"/>
                </a:solidFill>
                <a:latin typeface="+mn-lt"/>
                <a:ea typeface="+mn-ea"/>
              </a:rPr>
              <a:t>&gt;7bit</a:t>
            </a:r>
          </a:p>
        </p:txBody>
      </p:sp>
      <p:sp>
        <p:nvSpPr>
          <p:cNvPr id="101" name="TextBox 100">
            <a:extLst>
              <a:ext uri="{FF2B5EF4-FFF2-40B4-BE49-F238E27FC236}">
                <a16:creationId xmlns:a16="http://schemas.microsoft.com/office/drawing/2014/main" id="{D5190CC9-6980-DA42-B692-22D51494F264}"/>
              </a:ext>
            </a:extLst>
          </p:cNvPr>
          <p:cNvSpPr txBox="1"/>
          <p:nvPr/>
        </p:nvSpPr>
        <p:spPr>
          <a:xfrm>
            <a:off x="7890839" y="2140268"/>
            <a:ext cx="788160" cy="430887"/>
          </a:xfrm>
          <a:prstGeom prst="rect">
            <a:avLst/>
          </a:prstGeom>
          <a:noFill/>
        </p:spPr>
        <p:txBody>
          <a:bodyPr wrap="square" lIns="0" tIns="0" rIns="0" bIns="0" rtlCol="0">
            <a:spAutoFit/>
          </a:bodyPr>
          <a:lstStyle/>
          <a:p>
            <a:pPr marL="0" indent="0" algn="ctr" defTabSz="914400" rtl="0" eaLnBrk="1" latinLnBrk="0" hangingPunct="1">
              <a:spcBef>
                <a:spcPts val="0"/>
              </a:spcBef>
              <a:spcAft>
                <a:spcPts val="0"/>
              </a:spcAft>
              <a:buFont typeface="Arial" panose="020B0604020202020204" pitchFamily="34" charset="0"/>
              <a:buNone/>
            </a:pPr>
            <a:r>
              <a:rPr lang="en-US" sz="1400">
                <a:solidFill>
                  <a:schemeClr val="tx2"/>
                </a:solidFill>
                <a:latin typeface="+mn-lt"/>
                <a:ea typeface="+mn-ea"/>
              </a:rPr>
              <a:t>VGG-16</a:t>
            </a:r>
          </a:p>
          <a:p>
            <a:pPr marL="0" indent="0" algn="ctr" defTabSz="914400" rtl="0" eaLnBrk="1" latinLnBrk="0" hangingPunct="1">
              <a:spcBef>
                <a:spcPts val="0"/>
              </a:spcBef>
              <a:spcAft>
                <a:spcPts val="0"/>
              </a:spcAft>
              <a:buFont typeface="Arial" panose="020B0604020202020204" pitchFamily="34" charset="0"/>
              <a:buNone/>
            </a:pPr>
            <a:r>
              <a:rPr lang="en-US" sz="1400">
                <a:solidFill>
                  <a:schemeClr val="tx2"/>
                </a:solidFill>
                <a:latin typeface="+mn-lt"/>
                <a:ea typeface="+mn-ea"/>
              </a:rPr>
              <a:t>&gt;10bit</a:t>
            </a:r>
          </a:p>
        </p:txBody>
      </p:sp>
      <p:sp>
        <p:nvSpPr>
          <p:cNvPr id="102" name="TextBox 101">
            <a:extLst>
              <a:ext uri="{FF2B5EF4-FFF2-40B4-BE49-F238E27FC236}">
                <a16:creationId xmlns:a16="http://schemas.microsoft.com/office/drawing/2014/main" id="{AAFD7B5F-D18A-4744-9C73-EA074DA33D9F}"/>
              </a:ext>
            </a:extLst>
          </p:cNvPr>
          <p:cNvSpPr txBox="1"/>
          <p:nvPr/>
        </p:nvSpPr>
        <p:spPr>
          <a:xfrm>
            <a:off x="6463659" y="3239171"/>
            <a:ext cx="922284" cy="430887"/>
          </a:xfrm>
          <a:prstGeom prst="rect">
            <a:avLst/>
          </a:prstGeom>
          <a:noFill/>
        </p:spPr>
        <p:txBody>
          <a:bodyPr wrap="square" lIns="0" tIns="0" rIns="0" bIns="0" rtlCol="0">
            <a:spAutoFit/>
          </a:bodyPr>
          <a:lstStyle/>
          <a:p>
            <a:pPr marL="0" indent="0" algn="ctr" defTabSz="914400" rtl="0" eaLnBrk="1" latinLnBrk="0" hangingPunct="1">
              <a:spcBef>
                <a:spcPts val="0"/>
              </a:spcBef>
              <a:spcAft>
                <a:spcPts val="0"/>
              </a:spcAft>
              <a:buFont typeface="Arial" panose="020B0604020202020204" pitchFamily="34" charset="0"/>
              <a:buNone/>
            </a:pPr>
            <a:r>
              <a:rPr lang="en-US" sz="1400" err="1">
                <a:solidFill>
                  <a:schemeClr val="tx2"/>
                </a:solidFill>
                <a:latin typeface="+mn-lt"/>
                <a:ea typeface="+mn-ea"/>
              </a:rPr>
              <a:t>GoogLeNet</a:t>
            </a:r>
            <a:endParaRPr lang="en-US" sz="1400">
              <a:solidFill>
                <a:schemeClr val="tx2"/>
              </a:solidFill>
              <a:latin typeface="+mn-lt"/>
              <a:ea typeface="+mn-ea"/>
            </a:endParaRPr>
          </a:p>
          <a:p>
            <a:pPr marL="0" indent="0" algn="ctr" defTabSz="914400" rtl="0" eaLnBrk="1" latinLnBrk="0" hangingPunct="1">
              <a:spcBef>
                <a:spcPts val="0"/>
              </a:spcBef>
              <a:spcAft>
                <a:spcPts val="0"/>
              </a:spcAft>
              <a:buFont typeface="Arial" panose="020B0604020202020204" pitchFamily="34" charset="0"/>
              <a:buNone/>
            </a:pPr>
            <a:r>
              <a:rPr lang="en-US" sz="1400">
                <a:solidFill>
                  <a:schemeClr val="tx2"/>
                </a:solidFill>
                <a:latin typeface="+mn-lt"/>
                <a:ea typeface="+mn-ea"/>
              </a:rPr>
              <a:t>&gt;9bit</a:t>
            </a:r>
          </a:p>
        </p:txBody>
      </p:sp>
      <p:sp>
        <p:nvSpPr>
          <p:cNvPr id="103" name="TextBox 102">
            <a:extLst>
              <a:ext uri="{FF2B5EF4-FFF2-40B4-BE49-F238E27FC236}">
                <a16:creationId xmlns:a16="http://schemas.microsoft.com/office/drawing/2014/main" id="{4B6C0840-000A-FC4A-AA72-31F7A2D148E0}"/>
              </a:ext>
            </a:extLst>
          </p:cNvPr>
          <p:cNvSpPr txBox="1"/>
          <p:nvPr/>
        </p:nvSpPr>
        <p:spPr>
          <a:xfrm>
            <a:off x="6630260" y="2290398"/>
            <a:ext cx="922284" cy="430887"/>
          </a:xfrm>
          <a:prstGeom prst="rect">
            <a:avLst/>
          </a:prstGeom>
          <a:noFill/>
        </p:spPr>
        <p:txBody>
          <a:bodyPr wrap="square" lIns="0" tIns="0" rIns="0" bIns="0" rtlCol="0">
            <a:spAutoFit/>
          </a:bodyPr>
          <a:lstStyle/>
          <a:p>
            <a:pPr marL="0" indent="0" algn="ctr" defTabSz="914400" rtl="0" eaLnBrk="1" latinLnBrk="0" hangingPunct="1">
              <a:spcBef>
                <a:spcPts val="0"/>
              </a:spcBef>
              <a:spcAft>
                <a:spcPts val="0"/>
              </a:spcAft>
              <a:buFont typeface="Arial" panose="020B0604020202020204" pitchFamily="34" charset="0"/>
              <a:buNone/>
            </a:pPr>
            <a:r>
              <a:rPr lang="en-US" sz="1400" err="1">
                <a:solidFill>
                  <a:schemeClr val="tx2"/>
                </a:solidFill>
                <a:latin typeface="+mn-lt"/>
                <a:ea typeface="+mn-ea"/>
              </a:rPr>
              <a:t>SqueezeNet</a:t>
            </a:r>
            <a:endParaRPr lang="en-US" sz="1400">
              <a:solidFill>
                <a:schemeClr val="tx2"/>
              </a:solidFill>
              <a:latin typeface="+mn-lt"/>
              <a:ea typeface="+mn-ea"/>
            </a:endParaRPr>
          </a:p>
          <a:p>
            <a:pPr marL="0" indent="0" algn="ctr" defTabSz="914400" rtl="0" eaLnBrk="1" latinLnBrk="0" hangingPunct="1">
              <a:spcBef>
                <a:spcPts val="0"/>
              </a:spcBef>
              <a:spcAft>
                <a:spcPts val="0"/>
              </a:spcAft>
              <a:buFont typeface="Arial" panose="020B0604020202020204" pitchFamily="34" charset="0"/>
              <a:buNone/>
            </a:pPr>
            <a:r>
              <a:rPr lang="en-US" sz="1400">
                <a:solidFill>
                  <a:schemeClr val="tx2"/>
                </a:solidFill>
                <a:latin typeface="+mn-lt"/>
                <a:ea typeface="+mn-ea"/>
              </a:rPr>
              <a:t>&gt;7bit</a:t>
            </a:r>
          </a:p>
        </p:txBody>
      </p:sp>
      <p:cxnSp>
        <p:nvCxnSpPr>
          <p:cNvPr id="104" name="Straight Connector 103">
            <a:extLst>
              <a:ext uri="{FF2B5EF4-FFF2-40B4-BE49-F238E27FC236}">
                <a16:creationId xmlns:a16="http://schemas.microsoft.com/office/drawing/2014/main" id="{45E38F11-4583-2447-ACA0-19F41431035B}"/>
              </a:ext>
            </a:extLst>
          </p:cNvPr>
          <p:cNvCxnSpPr/>
          <p:nvPr/>
        </p:nvCxnSpPr>
        <p:spPr>
          <a:xfrm flipV="1">
            <a:off x="9268691" y="3802302"/>
            <a:ext cx="0" cy="850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0E84053-07DD-AA40-9FEC-F5F8C7D0015C}"/>
              </a:ext>
            </a:extLst>
          </p:cNvPr>
          <p:cNvCxnSpPr/>
          <p:nvPr/>
        </p:nvCxnSpPr>
        <p:spPr>
          <a:xfrm flipV="1">
            <a:off x="8917508" y="3802302"/>
            <a:ext cx="0" cy="850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7ED830A-F194-DB41-8CD1-E9B6520E1C14}"/>
              </a:ext>
            </a:extLst>
          </p:cNvPr>
          <p:cNvCxnSpPr/>
          <p:nvPr/>
        </p:nvCxnSpPr>
        <p:spPr>
          <a:xfrm flipV="1">
            <a:off x="8531583" y="3802302"/>
            <a:ext cx="0" cy="850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0A5571A-EF9B-0C45-BF9F-B686578B2CF4}"/>
              </a:ext>
            </a:extLst>
          </p:cNvPr>
          <p:cNvCxnSpPr/>
          <p:nvPr/>
        </p:nvCxnSpPr>
        <p:spPr>
          <a:xfrm flipV="1">
            <a:off x="7801454" y="3802302"/>
            <a:ext cx="0" cy="850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9A2F2C5-8764-EB45-88B5-7033A3809648}"/>
              </a:ext>
            </a:extLst>
          </p:cNvPr>
          <p:cNvCxnSpPr/>
          <p:nvPr/>
        </p:nvCxnSpPr>
        <p:spPr>
          <a:xfrm flipV="1">
            <a:off x="8156113" y="3802302"/>
            <a:ext cx="0" cy="850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77A0576-B52B-5F43-BB64-D7BA4A30A240}"/>
              </a:ext>
            </a:extLst>
          </p:cNvPr>
          <p:cNvCxnSpPr/>
          <p:nvPr/>
        </p:nvCxnSpPr>
        <p:spPr>
          <a:xfrm flipV="1">
            <a:off x="7405123" y="3802302"/>
            <a:ext cx="0" cy="850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553556E-1F59-F142-96E2-50E3433A2EC3}"/>
              </a:ext>
            </a:extLst>
          </p:cNvPr>
          <p:cNvCxnSpPr/>
          <p:nvPr/>
        </p:nvCxnSpPr>
        <p:spPr>
          <a:xfrm flipV="1">
            <a:off x="7053940" y="3802302"/>
            <a:ext cx="0" cy="850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DC505EC-EA8E-8643-A086-A1CD25364B64}"/>
              </a:ext>
            </a:extLst>
          </p:cNvPr>
          <p:cNvCxnSpPr/>
          <p:nvPr/>
        </p:nvCxnSpPr>
        <p:spPr>
          <a:xfrm flipV="1">
            <a:off x="6674969" y="3802302"/>
            <a:ext cx="0" cy="850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D5BAD1C-D68C-654E-AE6A-2BE87A3853EE}"/>
              </a:ext>
            </a:extLst>
          </p:cNvPr>
          <p:cNvCxnSpPr/>
          <p:nvPr/>
        </p:nvCxnSpPr>
        <p:spPr>
          <a:xfrm flipV="1">
            <a:off x="5937886" y="3802302"/>
            <a:ext cx="0" cy="850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E5ACD28-7360-8F44-BADA-354C5168FD5F}"/>
              </a:ext>
            </a:extLst>
          </p:cNvPr>
          <p:cNvCxnSpPr/>
          <p:nvPr/>
        </p:nvCxnSpPr>
        <p:spPr>
          <a:xfrm flipV="1">
            <a:off x="6320359" y="3802302"/>
            <a:ext cx="0" cy="850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0DAA7C0-D7DF-224E-A3B4-4224373E15A4}"/>
              </a:ext>
            </a:extLst>
          </p:cNvPr>
          <p:cNvCxnSpPr/>
          <p:nvPr/>
        </p:nvCxnSpPr>
        <p:spPr>
          <a:xfrm flipV="1">
            <a:off x="5569345" y="3802302"/>
            <a:ext cx="0" cy="850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8337861-0788-B745-B1FC-92172F964FD0}"/>
              </a:ext>
            </a:extLst>
          </p:cNvPr>
          <p:cNvCxnSpPr/>
          <p:nvPr/>
        </p:nvCxnSpPr>
        <p:spPr>
          <a:xfrm flipV="1">
            <a:off x="5200804" y="3802302"/>
            <a:ext cx="0" cy="850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94023C4-5A0F-F14C-AB35-DF3EF30A6E71}"/>
              </a:ext>
            </a:extLst>
          </p:cNvPr>
          <p:cNvCxnSpPr/>
          <p:nvPr/>
        </p:nvCxnSpPr>
        <p:spPr>
          <a:xfrm flipV="1">
            <a:off x="4839217" y="3802302"/>
            <a:ext cx="0" cy="850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2E9365F-63BF-A24D-955A-A65F87838E98}"/>
              </a:ext>
            </a:extLst>
          </p:cNvPr>
          <p:cNvCxnSpPr/>
          <p:nvPr/>
        </p:nvCxnSpPr>
        <p:spPr>
          <a:xfrm flipV="1">
            <a:off x="9689384" y="3802302"/>
            <a:ext cx="0" cy="8502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7D37750E-7E18-854E-A986-78BE18F1BFD4}"/>
              </a:ext>
            </a:extLst>
          </p:cNvPr>
          <p:cNvSpPr/>
          <p:nvPr/>
        </p:nvSpPr>
        <p:spPr>
          <a:xfrm>
            <a:off x="9865673" y="2592593"/>
            <a:ext cx="1460559" cy="1289568"/>
          </a:xfrm>
          <a:prstGeom prst="rect">
            <a:avLst/>
          </a:prstGeom>
          <a:solidFill>
            <a:schemeClr val="bg2">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riangle 118">
            <a:extLst>
              <a:ext uri="{FF2B5EF4-FFF2-40B4-BE49-F238E27FC236}">
                <a16:creationId xmlns:a16="http://schemas.microsoft.com/office/drawing/2014/main" id="{70842BCE-95AD-184E-8238-CCC829D6F7EF}"/>
              </a:ext>
            </a:extLst>
          </p:cNvPr>
          <p:cNvSpPr/>
          <p:nvPr/>
        </p:nvSpPr>
        <p:spPr>
          <a:xfrm>
            <a:off x="10026819" y="3003752"/>
            <a:ext cx="178382" cy="15377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350EAECF-6F87-7A4A-A92F-EC71F7E9B8CB}"/>
              </a:ext>
            </a:extLst>
          </p:cNvPr>
          <p:cNvSpPr/>
          <p:nvPr/>
        </p:nvSpPr>
        <p:spPr>
          <a:xfrm rot="2700000">
            <a:off x="10053490" y="3571219"/>
            <a:ext cx="125040" cy="125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7736F5A6-055F-274C-9236-CA959372AD45}"/>
              </a:ext>
            </a:extLst>
          </p:cNvPr>
          <p:cNvSpPr/>
          <p:nvPr/>
        </p:nvSpPr>
        <p:spPr>
          <a:xfrm>
            <a:off x="10037714" y="3284100"/>
            <a:ext cx="156592" cy="15659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42BC661B-0F10-5B4F-ACDD-F5A680E986ED}"/>
              </a:ext>
            </a:extLst>
          </p:cNvPr>
          <p:cNvSpPr/>
          <p:nvPr/>
        </p:nvSpPr>
        <p:spPr>
          <a:xfrm>
            <a:off x="10039122" y="2723405"/>
            <a:ext cx="153777" cy="15377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B42E6B26-E11C-4344-9CEA-0576476F775F}"/>
              </a:ext>
            </a:extLst>
          </p:cNvPr>
          <p:cNvSpPr txBox="1"/>
          <p:nvPr/>
        </p:nvSpPr>
        <p:spPr>
          <a:xfrm>
            <a:off x="10375985" y="2642632"/>
            <a:ext cx="788160" cy="1079334"/>
          </a:xfrm>
          <a:prstGeom prst="rect">
            <a:avLst/>
          </a:prstGeom>
          <a:noFill/>
        </p:spPr>
        <p:txBody>
          <a:bodyPr wrap="square" lIns="0" tIns="0" rIns="0" bIns="0" rtlCol="0">
            <a:spAutoFit/>
          </a:bodyPr>
          <a:lstStyle/>
          <a:p>
            <a:pPr marL="0" indent="0" defTabSz="914400" rtl="0" eaLnBrk="1" latinLnBrk="0" hangingPunct="1">
              <a:lnSpc>
                <a:spcPct val="150000"/>
              </a:lnSpc>
              <a:spcBef>
                <a:spcPts val="0"/>
              </a:spcBef>
              <a:spcAft>
                <a:spcPts val="0"/>
              </a:spcAft>
              <a:buFont typeface="Arial" panose="020B0604020202020204" pitchFamily="34" charset="0"/>
              <a:buNone/>
            </a:pPr>
            <a:r>
              <a:rPr lang="en-US" sz="1200">
                <a:solidFill>
                  <a:schemeClr val="tx2"/>
                </a:solidFill>
                <a:latin typeface="+mn-lt"/>
                <a:ea typeface="+mn-ea"/>
              </a:rPr>
              <a:t>VGG-16</a:t>
            </a:r>
          </a:p>
          <a:p>
            <a:pPr marL="0" indent="0" defTabSz="914400" rtl="0" eaLnBrk="1" latinLnBrk="0" hangingPunct="1">
              <a:lnSpc>
                <a:spcPct val="150000"/>
              </a:lnSpc>
              <a:spcBef>
                <a:spcPts val="0"/>
              </a:spcBef>
              <a:spcAft>
                <a:spcPts val="0"/>
              </a:spcAft>
              <a:buFont typeface="Arial" panose="020B0604020202020204" pitchFamily="34" charset="0"/>
              <a:buNone/>
            </a:pPr>
            <a:r>
              <a:rPr lang="en-US" sz="1200" err="1">
                <a:solidFill>
                  <a:schemeClr val="tx2"/>
                </a:solidFill>
                <a:latin typeface="+mn-lt"/>
                <a:ea typeface="+mn-ea"/>
              </a:rPr>
              <a:t>GoogLeNet</a:t>
            </a:r>
            <a:endParaRPr lang="en-US" sz="1200">
              <a:solidFill>
                <a:schemeClr val="tx2"/>
              </a:solidFill>
              <a:latin typeface="+mn-lt"/>
              <a:ea typeface="+mn-ea"/>
            </a:endParaRPr>
          </a:p>
          <a:p>
            <a:pPr marL="0" indent="0" defTabSz="914400" rtl="0" eaLnBrk="1" latinLnBrk="0" hangingPunct="1">
              <a:lnSpc>
                <a:spcPct val="150000"/>
              </a:lnSpc>
              <a:spcBef>
                <a:spcPts val="0"/>
              </a:spcBef>
              <a:spcAft>
                <a:spcPts val="0"/>
              </a:spcAft>
              <a:buFont typeface="Arial" panose="020B0604020202020204" pitchFamily="34" charset="0"/>
              <a:buNone/>
            </a:pPr>
            <a:r>
              <a:rPr lang="en-US" sz="1200" err="1">
                <a:solidFill>
                  <a:schemeClr val="tx2"/>
                </a:solidFill>
                <a:latin typeface="+mn-lt"/>
                <a:ea typeface="+mn-ea"/>
              </a:rPr>
              <a:t>AlexNet</a:t>
            </a:r>
            <a:endParaRPr lang="en-US" sz="1200">
              <a:solidFill>
                <a:schemeClr val="tx2"/>
              </a:solidFill>
              <a:latin typeface="+mn-lt"/>
              <a:ea typeface="+mn-ea"/>
            </a:endParaRPr>
          </a:p>
          <a:p>
            <a:pPr marL="0" indent="0" defTabSz="914400" rtl="0" eaLnBrk="1" latinLnBrk="0" hangingPunct="1">
              <a:lnSpc>
                <a:spcPct val="150000"/>
              </a:lnSpc>
              <a:spcBef>
                <a:spcPts val="0"/>
              </a:spcBef>
              <a:spcAft>
                <a:spcPts val="0"/>
              </a:spcAft>
              <a:buFont typeface="Arial" panose="020B0604020202020204" pitchFamily="34" charset="0"/>
              <a:buNone/>
            </a:pPr>
            <a:r>
              <a:rPr lang="en-US" sz="1200" err="1">
                <a:solidFill>
                  <a:schemeClr val="tx2"/>
                </a:solidFill>
                <a:latin typeface="+mn-lt"/>
                <a:ea typeface="+mn-ea"/>
              </a:rPr>
              <a:t>SqueezeNet</a:t>
            </a:r>
            <a:endParaRPr lang="en-US" sz="1200">
              <a:solidFill>
                <a:schemeClr val="tx2"/>
              </a:solidFill>
              <a:latin typeface="+mn-lt"/>
              <a:ea typeface="+mn-ea"/>
            </a:endParaRPr>
          </a:p>
        </p:txBody>
      </p:sp>
      <p:cxnSp>
        <p:nvCxnSpPr>
          <p:cNvPr id="124" name="Straight Connector 123">
            <a:extLst>
              <a:ext uri="{FF2B5EF4-FFF2-40B4-BE49-F238E27FC236}">
                <a16:creationId xmlns:a16="http://schemas.microsoft.com/office/drawing/2014/main" id="{9BD21E87-96F9-B648-B99D-D5AA1E901FAA}"/>
              </a:ext>
            </a:extLst>
          </p:cNvPr>
          <p:cNvCxnSpPr>
            <a:cxnSpLocks/>
          </p:cNvCxnSpPr>
          <p:nvPr/>
        </p:nvCxnSpPr>
        <p:spPr>
          <a:xfrm>
            <a:off x="9987944" y="2804252"/>
            <a:ext cx="256133"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5661561-8661-0948-9EF3-CC82754EEF4E}"/>
              </a:ext>
            </a:extLst>
          </p:cNvPr>
          <p:cNvCxnSpPr>
            <a:cxnSpLocks/>
          </p:cNvCxnSpPr>
          <p:nvPr/>
        </p:nvCxnSpPr>
        <p:spPr>
          <a:xfrm>
            <a:off x="9987944" y="3101136"/>
            <a:ext cx="25613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4DDEF91-C4CE-BE46-AAFC-C70EF08E3C0E}"/>
              </a:ext>
            </a:extLst>
          </p:cNvPr>
          <p:cNvCxnSpPr>
            <a:cxnSpLocks/>
          </p:cNvCxnSpPr>
          <p:nvPr/>
        </p:nvCxnSpPr>
        <p:spPr>
          <a:xfrm>
            <a:off x="9987944" y="3358434"/>
            <a:ext cx="256133"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1D864CE-F87A-854C-B7A1-C026DBAAA1A0}"/>
              </a:ext>
            </a:extLst>
          </p:cNvPr>
          <p:cNvCxnSpPr>
            <a:cxnSpLocks/>
          </p:cNvCxnSpPr>
          <p:nvPr/>
        </p:nvCxnSpPr>
        <p:spPr>
          <a:xfrm>
            <a:off x="9987944" y="3631567"/>
            <a:ext cx="25613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28" name="Table 127">
            <a:extLst>
              <a:ext uri="{FF2B5EF4-FFF2-40B4-BE49-F238E27FC236}">
                <a16:creationId xmlns:a16="http://schemas.microsoft.com/office/drawing/2014/main" id="{C1A13686-4163-9E46-AFD9-D097CC3E5484}"/>
              </a:ext>
            </a:extLst>
          </p:cNvPr>
          <p:cNvGraphicFramePr>
            <a:graphicFrameLocks noGrp="1"/>
          </p:cNvGraphicFramePr>
          <p:nvPr/>
        </p:nvGraphicFramePr>
        <p:xfrm>
          <a:off x="4098988" y="4609828"/>
          <a:ext cx="6701153" cy="1750772"/>
        </p:xfrm>
        <a:graphic>
          <a:graphicData uri="http://schemas.openxmlformats.org/drawingml/2006/table">
            <a:tbl>
              <a:tblPr firstRow="1" bandRow="1">
                <a:tableStyleId>{2D5ABB26-0587-4C30-8999-92F81FD0307C}</a:tableStyleId>
              </a:tblPr>
              <a:tblGrid>
                <a:gridCol w="1026115">
                  <a:extLst>
                    <a:ext uri="{9D8B030D-6E8A-4147-A177-3AD203B41FA5}">
                      <a16:colId xmlns:a16="http://schemas.microsoft.com/office/drawing/2014/main" val="4292353884"/>
                    </a:ext>
                  </a:extLst>
                </a:gridCol>
                <a:gridCol w="888499">
                  <a:extLst>
                    <a:ext uri="{9D8B030D-6E8A-4147-A177-3AD203B41FA5}">
                      <a16:colId xmlns:a16="http://schemas.microsoft.com/office/drawing/2014/main" val="1716797172"/>
                    </a:ext>
                  </a:extLst>
                </a:gridCol>
                <a:gridCol w="957308">
                  <a:extLst>
                    <a:ext uri="{9D8B030D-6E8A-4147-A177-3AD203B41FA5}">
                      <a16:colId xmlns:a16="http://schemas.microsoft.com/office/drawing/2014/main" val="2567963872"/>
                    </a:ext>
                  </a:extLst>
                </a:gridCol>
                <a:gridCol w="957308">
                  <a:extLst>
                    <a:ext uri="{9D8B030D-6E8A-4147-A177-3AD203B41FA5}">
                      <a16:colId xmlns:a16="http://schemas.microsoft.com/office/drawing/2014/main" val="2651166767"/>
                    </a:ext>
                  </a:extLst>
                </a:gridCol>
                <a:gridCol w="957308">
                  <a:extLst>
                    <a:ext uri="{9D8B030D-6E8A-4147-A177-3AD203B41FA5}">
                      <a16:colId xmlns:a16="http://schemas.microsoft.com/office/drawing/2014/main" val="2868224354"/>
                    </a:ext>
                  </a:extLst>
                </a:gridCol>
                <a:gridCol w="957308">
                  <a:extLst>
                    <a:ext uri="{9D8B030D-6E8A-4147-A177-3AD203B41FA5}">
                      <a16:colId xmlns:a16="http://schemas.microsoft.com/office/drawing/2014/main" val="3536400488"/>
                    </a:ext>
                  </a:extLst>
                </a:gridCol>
                <a:gridCol w="957307">
                  <a:extLst>
                    <a:ext uri="{9D8B030D-6E8A-4147-A177-3AD203B41FA5}">
                      <a16:colId xmlns:a16="http://schemas.microsoft.com/office/drawing/2014/main" val="3375862757"/>
                    </a:ext>
                  </a:extLst>
                </a:gridCol>
              </a:tblGrid>
              <a:tr h="284414">
                <a:tc rowSpan="2">
                  <a:txBody>
                    <a:bodyPr/>
                    <a:lstStyle/>
                    <a:p>
                      <a:r>
                        <a:rPr lang="en-US" sz="1400">
                          <a:solidFill>
                            <a:schemeClr val="bg1"/>
                          </a:solidFill>
                        </a:rPr>
                        <a:t>NN Model</a:t>
                      </a:r>
                    </a:p>
                  </a:txBody>
                  <a:tcPr marL="89022" marR="89022" marT="44511" marB="4451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gridSpan="3">
                  <a:txBody>
                    <a:bodyPr/>
                    <a:lstStyle/>
                    <a:p>
                      <a:pPr algn="ctr"/>
                      <a:r>
                        <a:rPr lang="en-US" sz="1400">
                          <a:solidFill>
                            <a:schemeClr val="bg1"/>
                          </a:solidFill>
                        </a:rPr>
                        <a:t>32-bit floating point model accuracy</a:t>
                      </a:r>
                    </a:p>
                  </a:txBody>
                  <a:tcPr marL="89022" marR="89022" marT="44511" marB="4451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hMerge="1">
                  <a:txBody>
                    <a:bodyPr/>
                    <a:lstStyle/>
                    <a:p>
                      <a:endParaRPr lang="en-US"/>
                    </a:p>
                  </a:txBody>
                  <a:tcPr>
                    <a:solidFill>
                      <a:schemeClr val="bg2"/>
                    </a:solidFill>
                  </a:tcPr>
                </a:tc>
                <a:tc hMerge="1">
                  <a:txBody>
                    <a:bodyPr/>
                    <a:lstStyle/>
                    <a:p>
                      <a:endParaRPr lang="en-US"/>
                    </a:p>
                  </a:txBody>
                  <a:tcPr>
                    <a:solidFill>
                      <a:schemeClr val="bg2"/>
                    </a:solidFill>
                  </a:tcPr>
                </a:tc>
                <a:tc gridSpan="3">
                  <a:txBody>
                    <a:bodyPr/>
                    <a:lstStyle/>
                    <a:p>
                      <a:pPr algn="ctr"/>
                      <a:r>
                        <a:rPr lang="en-US" sz="1400">
                          <a:solidFill>
                            <a:schemeClr val="bg1"/>
                          </a:solidFill>
                        </a:rPr>
                        <a:t>8-bit quantized model accuracy</a:t>
                      </a:r>
                    </a:p>
                  </a:txBody>
                  <a:tcPr marL="89022" marR="89022" marT="44511" marB="4451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hMerge="1">
                  <a:txBody>
                    <a:bodyPr/>
                    <a:lstStyle/>
                    <a:p>
                      <a:endParaRPr lang="en-US"/>
                    </a:p>
                  </a:txBody>
                  <a:tcPr>
                    <a:solidFill>
                      <a:schemeClr val="bg2"/>
                    </a:solidFill>
                  </a:tcPr>
                </a:tc>
                <a:tc hMerge="1">
                  <a:txBody>
                    <a:bodyPr/>
                    <a:lstStyle/>
                    <a:p>
                      <a:endParaRPr lang="en-US"/>
                    </a:p>
                  </a:txBody>
                  <a:tcPr>
                    <a:solidFill>
                      <a:schemeClr val="bg2"/>
                    </a:solidFill>
                  </a:tcPr>
                </a:tc>
                <a:extLst>
                  <a:ext uri="{0D108BD9-81ED-4DB2-BD59-A6C34878D82A}">
                    <a16:rowId xmlns:a16="http://schemas.microsoft.com/office/drawing/2014/main" val="3359204280"/>
                  </a:ext>
                </a:extLst>
              </a:tr>
              <a:tr h="272465">
                <a:tc vMerge="1">
                  <a:txBody>
                    <a:bodyPr/>
                    <a:lstStyle/>
                    <a:p>
                      <a:endParaRPr lang="en-US"/>
                    </a:p>
                  </a:txBody>
                  <a:tcPr/>
                </a:tc>
                <a:tc>
                  <a:txBody>
                    <a:bodyPr/>
                    <a:lstStyle/>
                    <a:p>
                      <a:pPr algn="ctr"/>
                      <a:r>
                        <a:rPr lang="en-US" sz="1400">
                          <a:solidFill>
                            <a:schemeClr val="bg1"/>
                          </a:solidFill>
                        </a:rPr>
                        <a:t>Train</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sz="1400">
                          <a:solidFill>
                            <a:schemeClr val="bg1"/>
                          </a:solidFill>
                        </a:rPr>
                        <a:t>Val.</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sz="1400">
                          <a:solidFill>
                            <a:schemeClr val="bg1"/>
                          </a:solidFill>
                        </a:rPr>
                        <a:t>Test</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sz="1400">
                          <a:solidFill>
                            <a:schemeClr val="bg1"/>
                          </a:solidFill>
                        </a:rPr>
                        <a:t>Train</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sz="1400">
                          <a:solidFill>
                            <a:schemeClr val="bg1"/>
                          </a:solidFill>
                        </a:rPr>
                        <a:t>Val.</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sz="1400">
                          <a:solidFill>
                            <a:schemeClr val="bg1"/>
                          </a:solidFill>
                        </a:rPr>
                        <a:t>Test</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2197671952"/>
                  </a:ext>
                </a:extLst>
              </a:tr>
              <a:tr h="272465">
                <a:tc>
                  <a:txBody>
                    <a:bodyPr/>
                    <a:lstStyle/>
                    <a:p>
                      <a:r>
                        <a:rPr lang="en-US" sz="1400">
                          <a:solidFill>
                            <a:schemeClr val="bg1"/>
                          </a:solidFill>
                        </a:rPr>
                        <a:t>DNN</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sz="1400"/>
                        <a:t>97.77%</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400"/>
                        <a:t>88.04%</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a:r>
                        <a:rPr lang="en-US" sz="1400"/>
                        <a:t>86.66%</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400"/>
                        <a:t>97.99%</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a:r>
                        <a:rPr lang="en-US" sz="1400"/>
                        <a:t>88.91%</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400"/>
                        <a:t>87.60%</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2522949114"/>
                  </a:ext>
                </a:extLst>
              </a:tr>
              <a:tr h="272465">
                <a:tc>
                  <a:txBody>
                    <a:bodyPr/>
                    <a:lstStyle/>
                    <a:p>
                      <a:r>
                        <a:rPr lang="en-US" sz="1400">
                          <a:solidFill>
                            <a:schemeClr val="bg1"/>
                          </a:solidFill>
                        </a:rPr>
                        <a:t>Basic LSTM</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sz="1400"/>
                        <a:t>98.38%</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400"/>
                        <a:t>92.69%</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a:r>
                        <a:rPr lang="en-US" sz="1400"/>
                        <a:t>93.41%</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400"/>
                        <a:t>98.21%</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a:r>
                        <a:rPr lang="en-US" sz="1400"/>
                        <a:t>92.53%</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400"/>
                        <a:t>93.51%</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4257740802"/>
                  </a:ext>
                </a:extLst>
              </a:tr>
              <a:tr h="272465">
                <a:tc>
                  <a:txBody>
                    <a:bodyPr/>
                    <a:lstStyle/>
                    <a:p>
                      <a:r>
                        <a:rPr lang="en-US" sz="1400">
                          <a:solidFill>
                            <a:schemeClr val="bg1"/>
                          </a:solidFill>
                        </a:rPr>
                        <a:t>GRU</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sz="1400"/>
                        <a:t>99.23%</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400"/>
                        <a:t>93.92%</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a:r>
                        <a:rPr lang="en-US" sz="1400"/>
                        <a:t>94.68%</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400"/>
                        <a:t>99.21%</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a:r>
                        <a:rPr lang="en-US" sz="1400"/>
                        <a:t>93.66%</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400"/>
                        <a:t>94.68%</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254162874"/>
                  </a:ext>
                </a:extLst>
              </a:tr>
              <a:tr h="272465">
                <a:tc>
                  <a:txBody>
                    <a:bodyPr/>
                    <a:lstStyle/>
                    <a:p>
                      <a:r>
                        <a:rPr lang="en-US" sz="1400">
                          <a:solidFill>
                            <a:schemeClr val="bg1"/>
                          </a:solidFill>
                        </a:rPr>
                        <a:t>CRNN</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sz="1400"/>
                        <a:t>98.34%</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400"/>
                        <a:t>93.99%</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a:r>
                        <a:rPr lang="en-US" sz="1400"/>
                        <a:t>95.00%</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400"/>
                        <a:t>98.43%</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a:r>
                        <a:rPr lang="en-US" sz="1400"/>
                        <a:t>94.08%</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400"/>
                        <a:t>95.03%</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316867667"/>
                  </a:ext>
                </a:extLst>
              </a:tr>
            </a:tbl>
          </a:graphicData>
        </a:graphic>
      </p:graphicFrame>
    </p:spTree>
    <p:extLst>
      <p:ext uri="{BB962C8B-B14F-4D97-AF65-F5344CB8AC3E}">
        <p14:creationId xmlns:p14="http://schemas.microsoft.com/office/powerpoint/2010/main" val="2030341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2561F5-6C21-1C4B-9922-F7FB8A6A36D2}"/>
              </a:ext>
            </a:extLst>
          </p:cNvPr>
          <p:cNvSpPr/>
          <p:nvPr/>
        </p:nvSpPr>
        <p:spPr>
          <a:xfrm>
            <a:off x="260773" y="4765571"/>
            <a:ext cx="11663680" cy="15717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t>Arm Hardware for AI/ML</a:t>
            </a:r>
          </a:p>
        </p:txBody>
      </p:sp>
      <p:sp>
        <p:nvSpPr>
          <p:cNvPr id="5" name="Rectangle 4">
            <a:extLst>
              <a:ext uri="{FF2B5EF4-FFF2-40B4-BE49-F238E27FC236}">
                <a16:creationId xmlns:a16="http://schemas.microsoft.com/office/drawing/2014/main" id="{6482731F-353D-D34B-AE99-078242502777}"/>
              </a:ext>
            </a:extLst>
          </p:cNvPr>
          <p:cNvSpPr/>
          <p:nvPr/>
        </p:nvSpPr>
        <p:spPr>
          <a:xfrm>
            <a:off x="260773" y="3500160"/>
            <a:ext cx="11663680" cy="11950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bg1"/>
                </a:solidFill>
              </a:rPr>
              <a:t>Hardware Abstraction Layer</a:t>
            </a:r>
          </a:p>
        </p:txBody>
      </p:sp>
      <p:sp>
        <p:nvSpPr>
          <p:cNvPr id="6" name="Rectangle 5">
            <a:extLst>
              <a:ext uri="{FF2B5EF4-FFF2-40B4-BE49-F238E27FC236}">
                <a16:creationId xmlns:a16="http://schemas.microsoft.com/office/drawing/2014/main" id="{7933CC90-8B47-CB48-AEE6-61175AA86C0F}"/>
              </a:ext>
            </a:extLst>
          </p:cNvPr>
          <p:cNvSpPr/>
          <p:nvPr/>
        </p:nvSpPr>
        <p:spPr>
          <a:xfrm>
            <a:off x="4796254" y="3923328"/>
            <a:ext cx="1869440" cy="650240"/>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tx1"/>
                </a:solidFill>
              </a:rPr>
              <a:t>Arm Compute Library</a:t>
            </a:r>
          </a:p>
        </p:txBody>
      </p:sp>
      <p:sp>
        <p:nvSpPr>
          <p:cNvPr id="7" name="Rectangle 6">
            <a:extLst>
              <a:ext uri="{FF2B5EF4-FFF2-40B4-BE49-F238E27FC236}">
                <a16:creationId xmlns:a16="http://schemas.microsoft.com/office/drawing/2014/main" id="{7B22F668-CEE0-BB47-9123-02AF0BBDA7EB}"/>
              </a:ext>
            </a:extLst>
          </p:cNvPr>
          <p:cNvSpPr/>
          <p:nvPr/>
        </p:nvSpPr>
        <p:spPr>
          <a:xfrm>
            <a:off x="7116925" y="3899262"/>
            <a:ext cx="1869440" cy="650240"/>
          </a:xfrm>
          <a:prstGeom prst="rect">
            <a:avLst/>
          </a:prstGeom>
          <a:solidFill>
            <a:schemeClr val="accent4"/>
          </a:solid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CMSIS-Core</a:t>
            </a:r>
          </a:p>
        </p:txBody>
      </p:sp>
      <p:sp>
        <p:nvSpPr>
          <p:cNvPr id="8" name="Rectangle 7">
            <a:extLst>
              <a:ext uri="{FF2B5EF4-FFF2-40B4-BE49-F238E27FC236}">
                <a16:creationId xmlns:a16="http://schemas.microsoft.com/office/drawing/2014/main" id="{047E551F-225B-6941-8A5A-7DB86A8AFFA3}"/>
              </a:ext>
            </a:extLst>
          </p:cNvPr>
          <p:cNvSpPr/>
          <p:nvPr/>
        </p:nvSpPr>
        <p:spPr>
          <a:xfrm>
            <a:off x="528320" y="3928349"/>
            <a:ext cx="1869440" cy="6502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t>OpenCL</a:t>
            </a:r>
          </a:p>
        </p:txBody>
      </p:sp>
      <p:sp>
        <p:nvSpPr>
          <p:cNvPr id="9" name="Rectangle 8">
            <a:extLst>
              <a:ext uri="{FF2B5EF4-FFF2-40B4-BE49-F238E27FC236}">
                <a16:creationId xmlns:a16="http://schemas.microsoft.com/office/drawing/2014/main" id="{0EB513ED-62BF-CB48-80F2-FA357EC28451}"/>
              </a:ext>
            </a:extLst>
          </p:cNvPr>
          <p:cNvSpPr/>
          <p:nvPr/>
        </p:nvSpPr>
        <p:spPr>
          <a:xfrm>
            <a:off x="9515207" y="3899262"/>
            <a:ext cx="1869440" cy="6502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t>Custom API</a:t>
            </a:r>
          </a:p>
        </p:txBody>
      </p:sp>
      <p:sp>
        <p:nvSpPr>
          <p:cNvPr id="10" name="Rectangle 9">
            <a:extLst>
              <a:ext uri="{FF2B5EF4-FFF2-40B4-BE49-F238E27FC236}">
                <a16:creationId xmlns:a16="http://schemas.microsoft.com/office/drawing/2014/main" id="{A0A42619-DF88-3845-AF05-A0BBBE8AF890}"/>
              </a:ext>
            </a:extLst>
          </p:cNvPr>
          <p:cNvSpPr/>
          <p:nvPr/>
        </p:nvSpPr>
        <p:spPr>
          <a:xfrm>
            <a:off x="2676793" y="3923328"/>
            <a:ext cx="1869440" cy="6502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OpenVX</a:t>
            </a:r>
            <a:endParaRPr lang="en-US" dirty="0"/>
          </a:p>
        </p:txBody>
      </p:sp>
      <p:sp>
        <p:nvSpPr>
          <p:cNvPr id="11" name="Rectangle 10">
            <a:extLst>
              <a:ext uri="{FF2B5EF4-FFF2-40B4-BE49-F238E27FC236}">
                <a16:creationId xmlns:a16="http://schemas.microsoft.com/office/drawing/2014/main" id="{DF221745-5002-F94A-8A94-89442D1553F3}"/>
              </a:ext>
            </a:extLst>
          </p:cNvPr>
          <p:cNvSpPr/>
          <p:nvPr/>
        </p:nvSpPr>
        <p:spPr>
          <a:xfrm>
            <a:off x="238053" y="1632061"/>
            <a:ext cx="8880547" cy="1797783"/>
          </a:xfrm>
          <a:prstGeom prst="rect">
            <a:avLst/>
          </a:prstGeom>
          <a:solidFill>
            <a:schemeClr val="bg1"/>
          </a:solidFill>
          <a:ln w="2222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rPr>
              <a:t>Inference Engine</a:t>
            </a:r>
          </a:p>
        </p:txBody>
      </p:sp>
      <p:sp>
        <p:nvSpPr>
          <p:cNvPr id="17" name="Rectangle 16">
            <a:extLst>
              <a:ext uri="{FF2B5EF4-FFF2-40B4-BE49-F238E27FC236}">
                <a16:creationId xmlns:a16="http://schemas.microsoft.com/office/drawing/2014/main" id="{39F6448E-F650-9B47-85DD-5A35DFA155BD}"/>
              </a:ext>
            </a:extLst>
          </p:cNvPr>
          <p:cNvSpPr/>
          <p:nvPr/>
        </p:nvSpPr>
        <p:spPr>
          <a:xfrm>
            <a:off x="7116925" y="3066625"/>
            <a:ext cx="1866590" cy="281847"/>
          </a:xfrm>
          <a:prstGeom prst="rect">
            <a:avLst/>
          </a:prstGeom>
          <a:solidFill>
            <a:schemeClr val="accent4"/>
          </a:solid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CMSIS-NN</a:t>
            </a:r>
          </a:p>
        </p:txBody>
      </p:sp>
      <p:sp>
        <p:nvSpPr>
          <p:cNvPr id="19" name="Rectangle 18">
            <a:extLst>
              <a:ext uri="{FF2B5EF4-FFF2-40B4-BE49-F238E27FC236}">
                <a16:creationId xmlns:a16="http://schemas.microsoft.com/office/drawing/2014/main" id="{DE43A469-4C15-B645-9FF7-3FE237642CBF}"/>
              </a:ext>
            </a:extLst>
          </p:cNvPr>
          <p:cNvSpPr/>
          <p:nvPr/>
        </p:nvSpPr>
        <p:spPr>
          <a:xfrm>
            <a:off x="9258735" y="1632061"/>
            <a:ext cx="2689426" cy="1797783"/>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ML Platform Direct Interface</a:t>
            </a:r>
          </a:p>
        </p:txBody>
      </p:sp>
      <p:sp>
        <p:nvSpPr>
          <p:cNvPr id="20" name="Rectangle 19">
            <a:extLst>
              <a:ext uri="{FF2B5EF4-FFF2-40B4-BE49-F238E27FC236}">
                <a16:creationId xmlns:a16="http://schemas.microsoft.com/office/drawing/2014/main" id="{70620C69-FE7A-AF43-913D-75A8A2986E0B}"/>
              </a:ext>
            </a:extLst>
          </p:cNvPr>
          <p:cNvSpPr/>
          <p:nvPr/>
        </p:nvSpPr>
        <p:spPr>
          <a:xfrm>
            <a:off x="257386" y="1065670"/>
            <a:ext cx="11667067" cy="4848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Voice, Vision &amp; Vibration Applications</a:t>
            </a:r>
          </a:p>
        </p:txBody>
      </p:sp>
      <p:sp>
        <p:nvSpPr>
          <p:cNvPr id="25" name="Title 24">
            <a:extLst>
              <a:ext uri="{FF2B5EF4-FFF2-40B4-BE49-F238E27FC236}">
                <a16:creationId xmlns:a16="http://schemas.microsoft.com/office/drawing/2014/main" id="{6B8EDD97-0285-0046-BE31-DB6E8CFFBBC7}"/>
              </a:ext>
            </a:extLst>
          </p:cNvPr>
          <p:cNvSpPr>
            <a:spLocks noGrp="1"/>
          </p:cNvSpPr>
          <p:nvPr>
            <p:ph type="title"/>
          </p:nvPr>
        </p:nvSpPr>
        <p:spPr/>
        <p:txBody>
          <a:bodyPr/>
          <a:lstStyle/>
          <a:p>
            <a:r>
              <a:rPr lang="en-US"/>
              <a:t>Arm’s ML Computing Platform</a:t>
            </a:r>
          </a:p>
        </p:txBody>
      </p:sp>
      <p:sp>
        <p:nvSpPr>
          <p:cNvPr id="28" name="Rectangle 27">
            <a:extLst>
              <a:ext uri="{FF2B5EF4-FFF2-40B4-BE49-F238E27FC236}">
                <a16:creationId xmlns:a16="http://schemas.microsoft.com/office/drawing/2014/main" id="{E70776A9-0B48-F448-973A-F21E99990BBF}"/>
              </a:ext>
            </a:extLst>
          </p:cNvPr>
          <p:cNvSpPr/>
          <p:nvPr/>
        </p:nvSpPr>
        <p:spPr>
          <a:xfrm>
            <a:off x="5974813" y="3409434"/>
            <a:ext cx="242374" cy="369332"/>
          </a:xfrm>
          <a:prstGeom prst="rect">
            <a:avLst/>
          </a:prstGeom>
        </p:spPr>
        <p:txBody>
          <a:bodyPr wrap="none">
            <a:spAutoFit/>
          </a:bodyPr>
          <a:lstStyle/>
          <a:p>
            <a:r>
              <a:rPr lang="en-US">
                <a:solidFill>
                  <a:srgbClr val="000000"/>
                </a:solidFill>
                <a:latin typeface="+mn-lt"/>
              </a:rPr>
              <a:t> </a:t>
            </a:r>
            <a:endParaRPr lang="en-US">
              <a:latin typeface="+mn-lt"/>
            </a:endParaRPr>
          </a:p>
        </p:txBody>
      </p:sp>
      <p:pic>
        <p:nvPicPr>
          <p:cNvPr id="31" name="Picture 30">
            <a:extLst>
              <a:ext uri="{FF2B5EF4-FFF2-40B4-BE49-F238E27FC236}">
                <a16:creationId xmlns:a16="http://schemas.microsoft.com/office/drawing/2014/main" id="{3C20CA4F-4EEB-9D46-BCE4-7CD0030BFB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08840" y="2346430"/>
            <a:ext cx="2128520" cy="325121"/>
          </a:xfrm>
          <a:prstGeom prst="rect">
            <a:avLst/>
          </a:prstGeom>
        </p:spPr>
      </p:pic>
      <p:pic>
        <p:nvPicPr>
          <p:cNvPr id="34" name="Picture 33">
            <a:extLst>
              <a:ext uri="{FF2B5EF4-FFF2-40B4-BE49-F238E27FC236}">
                <a16:creationId xmlns:a16="http://schemas.microsoft.com/office/drawing/2014/main" id="{43D87956-4A60-1F4E-A992-CAE37F8036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8320" y="2341910"/>
            <a:ext cx="1280583" cy="882179"/>
          </a:xfrm>
          <a:prstGeom prst="rect">
            <a:avLst/>
          </a:prstGeom>
        </p:spPr>
      </p:pic>
      <p:pic>
        <p:nvPicPr>
          <p:cNvPr id="33" name="Picture 32">
            <a:extLst>
              <a:ext uri="{FF2B5EF4-FFF2-40B4-BE49-F238E27FC236}">
                <a16:creationId xmlns:a16="http://schemas.microsoft.com/office/drawing/2014/main" id="{903FE0CC-A4E3-A746-AEB4-5E7F324B03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55987" y="1976798"/>
            <a:ext cx="1544852" cy="522997"/>
          </a:xfrm>
          <a:prstGeom prst="rect">
            <a:avLst/>
          </a:prstGeom>
        </p:spPr>
      </p:pic>
      <p:pic>
        <p:nvPicPr>
          <p:cNvPr id="35" name="Picture 34">
            <a:extLst>
              <a:ext uri="{FF2B5EF4-FFF2-40B4-BE49-F238E27FC236}">
                <a16:creationId xmlns:a16="http://schemas.microsoft.com/office/drawing/2014/main" id="{8B0B2F7D-A9B9-364F-973F-7697FA08AA9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34043" y="2313529"/>
            <a:ext cx="1650267" cy="862398"/>
          </a:xfrm>
          <a:prstGeom prst="rect">
            <a:avLst/>
          </a:prstGeom>
        </p:spPr>
      </p:pic>
      <p:sp>
        <p:nvSpPr>
          <p:cNvPr id="16" name="Rectangle 15">
            <a:extLst>
              <a:ext uri="{FF2B5EF4-FFF2-40B4-BE49-F238E27FC236}">
                <a16:creationId xmlns:a16="http://schemas.microsoft.com/office/drawing/2014/main" id="{6FDB76A1-F1D4-ED41-855F-0E6B8BF50973}"/>
              </a:ext>
            </a:extLst>
          </p:cNvPr>
          <p:cNvSpPr/>
          <p:nvPr/>
        </p:nvSpPr>
        <p:spPr>
          <a:xfrm>
            <a:off x="342900" y="3030975"/>
            <a:ext cx="6384660" cy="316465"/>
          </a:xfrm>
          <a:prstGeom prst="rect">
            <a:avLst/>
          </a:prstGeom>
          <a:solidFill>
            <a:schemeClr val="accent6"/>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bg1"/>
                </a:solidFill>
              </a:rPr>
              <a:t>Arm NN</a:t>
            </a:r>
          </a:p>
        </p:txBody>
      </p:sp>
      <p:sp>
        <p:nvSpPr>
          <p:cNvPr id="36" name="TextBox 35">
            <a:extLst>
              <a:ext uri="{FF2B5EF4-FFF2-40B4-BE49-F238E27FC236}">
                <a16:creationId xmlns:a16="http://schemas.microsoft.com/office/drawing/2014/main" id="{AC907A23-1D74-7143-AFE1-76F0AD30AA17}"/>
              </a:ext>
            </a:extLst>
          </p:cNvPr>
          <p:cNvSpPr txBox="1"/>
          <p:nvPr/>
        </p:nvSpPr>
        <p:spPr>
          <a:xfrm>
            <a:off x="4339054" y="2589020"/>
            <a:ext cx="1687065" cy="369332"/>
          </a:xfrm>
          <a:prstGeom prst="rect">
            <a:avLst/>
          </a:prstGeom>
          <a:noFill/>
        </p:spPr>
        <p:txBody>
          <a:bodyPr wrap="none" rtlCol="0">
            <a:spAutoFit/>
          </a:bodyPr>
          <a:lstStyle/>
          <a:p>
            <a:r>
              <a:rPr lang="en-US">
                <a:latin typeface="+mn-lt"/>
                <a:cs typeface="Aharoni" panose="020F0502020204030204" pitchFamily="34" charset="0"/>
              </a:rPr>
              <a:t>Android NN API</a:t>
            </a:r>
          </a:p>
        </p:txBody>
      </p:sp>
      <p:pic>
        <p:nvPicPr>
          <p:cNvPr id="29" name="Picture 28">
            <a:extLst>
              <a:ext uri="{FF2B5EF4-FFF2-40B4-BE49-F238E27FC236}">
                <a16:creationId xmlns:a16="http://schemas.microsoft.com/office/drawing/2014/main" id="{7A035C7D-7A2D-3740-87B4-A5F02989D59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19099" y="1773749"/>
            <a:ext cx="1595771" cy="726046"/>
          </a:xfrm>
          <a:prstGeom prst="rect">
            <a:avLst/>
          </a:prstGeom>
        </p:spPr>
      </p:pic>
      <p:sp>
        <p:nvSpPr>
          <p:cNvPr id="37" name="Rounded Rectangle 36">
            <a:extLst>
              <a:ext uri="{FF2B5EF4-FFF2-40B4-BE49-F238E27FC236}">
                <a16:creationId xmlns:a16="http://schemas.microsoft.com/office/drawing/2014/main" id="{6A1BB509-DE65-834A-861C-79B363DD3D0C}"/>
              </a:ext>
            </a:extLst>
          </p:cNvPr>
          <p:cNvSpPr/>
          <p:nvPr/>
        </p:nvSpPr>
        <p:spPr>
          <a:xfrm>
            <a:off x="528320" y="5169223"/>
            <a:ext cx="2536613" cy="995363"/>
          </a:xfrm>
          <a:prstGeom prst="roundRect">
            <a:avLst>
              <a:gd name="adj" fmla="val 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haroni" panose="02010803020104030203" pitchFamily="2" charset="-79"/>
              </a:rPr>
              <a:t>CPU</a:t>
            </a:r>
          </a:p>
          <a:p>
            <a:pPr algn="ctr"/>
            <a:r>
              <a:rPr lang="en-US" dirty="0">
                <a:solidFill>
                  <a:schemeClr val="bg1"/>
                </a:solidFill>
              </a:rPr>
              <a:t>Arm Cortex-A, Cortex-M, Neon, </a:t>
            </a:r>
            <a:r>
              <a:rPr lang="en-US" dirty="0" err="1">
                <a:solidFill>
                  <a:schemeClr val="bg1"/>
                </a:solidFill>
              </a:rPr>
              <a:t>DynamIQ</a:t>
            </a:r>
            <a:endParaRPr lang="en-US" dirty="0">
              <a:solidFill>
                <a:schemeClr val="bg1"/>
              </a:solidFill>
            </a:endParaRPr>
          </a:p>
        </p:txBody>
      </p:sp>
      <p:sp>
        <p:nvSpPr>
          <p:cNvPr id="38" name="Rounded Rectangle 37">
            <a:extLst>
              <a:ext uri="{FF2B5EF4-FFF2-40B4-BE49-F238E27FC236}">
                <a16:creationId xmlns:a16="http://schemas.microsoft.com/office/drawing/2014/main" id="{D02E412A-666C-3F44-82FA-57AD147659FC}"/>
              </a:ext>
            </a:extLst>
          </p:cNvPr>
          <p:cNvSpPr/>
          <p:nvPr/>
        </p:nvSpPr>
        <p:spPr>
          <a:xfrm>
            <a:off x="3782709" y="5169223"/>
            <a:ext cx="2148473" cy="978429"/>
          </a:xfrm>
          <a:prstGeom prst="roundRect">
            <a:avLst>
              <a:gd name="adj" fmla="val 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cs typeface="Aharoni" panose="02010803020104030203" pitchFamily="2" charset="-79"/>
              </a:rPr>
              <a:t>GPU</a:t>
            </a:r>
          </a:p>
          <a:p>
            <a:pPr algn="ctr"/>
            <a:r>
              <a:rPr lang="en-US">
                <a:solidFill>
                  <a:schemeClr val="bg1"/>
                </a:solidFill>
              </a:rPr>
              <a:t>Arm Mali</a:t>
            </a:r>
          </a:p>
        </p:txBody>
      </p:sp>
      <p:sp>
        <p:nvSpPr>
          <p:cNvPr id="39" name="Rounded Rectangle 38">
            <a:extLst>
              <a:ext uri="{FF2B5EF4-FFF2-40B4-BE49-F238E27FC236}">
                <a16:creationId xmlns:a16="http://schemas.microsoft.com/office/drawing/2014/main" id="{37345EB0-4A22-BD40-83C1-4F3F036FE09B}"/>
              </a:ext>
            </a:extLst>
          </p:cNvPr>
          <p:cNvSpPr/>
          <p:nvPr/>
        </p:nvSpPr>
        <p:spPr>
          <a:xfrm>
            <a:off x="6648958" y="5181600"/>
            <a:ext cx="2148473" cy="966051"/>
          </a:xfrm>
          <a:prstGeom prst="roundRect">
            <a:avLst>
              <a:gd name="adj" fmla="val 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cs typeface="Aharoni" panose="02010803020104030203" pitchFamily="2" charset="-79"/>
              </a:rPr>
              <a:t>ML processors</a:t>
            </a:r>
          </a:p>
        </p:txBody>
      </p:sp>
      <p:sp>
        <p:nvSpPr>
          <p:cNvPr id="40" name="Rounded Rectangle 39">
            <a:extLst>
              <a:ext uri="{FF2B5EF4-FFF2-40B4-BE49-F238E27FC236}">
                <a16:creationId xmlns:a16="http://schemas.microsoft.com/office/drawing/2014/main" id="{222BCD53-A425-6745-B901-F808D214D59E}"/>
              </a:ext>
            </a:extLst>
          </p:cNvPr>
          <p:cNvSpPr/>
          <p:nvPr/>
        </p:nvSpPr>
        <p:spPr>
          <a:xfrm>
            <a:off x="9515207" y="5181600"/>
            <a:ext cx="2148473" cy="966051"/>
          </a:xfrm>
          <a:prstGeom prst="roundRect">
            <a:avLst>
              <a:gd name="adj" fmla="val 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cs typeface="Aharoni" panose="02010803020104030203" pitchFamily="2" charset="-79"/>
              </a:rPr>
              <a:t>Partner IPs</a:t>
            </a:r>
          </a:p>
        </p:txBody>
      </p:sp>
      <p:sp>
        <p:nvSpPr>
          <p:cNvPr id="2" name="Rectangle 1">
            <a:extLst>
              <a:ext uri="{FF2B5EF4-FFF2-40B4-BE49-F238E27FC236}">
                <a16:creationId xmlns:a16="http://schemas.microsoft.com/office/drawing/2014/main" id="{6BE7D7C2-7878-4D44-8506-03DF0DFB5A1B}"/>
              </a:ext>
            </a:extLst>
          </p:cNvPr>
          <p:cNvSpPr/>
          <p:nvPr/>
        </p:nvSpPr>
        <p:spPr>
          <a:xfrm>
            <a:off x="6854995" y="2832100"/>
            <a:ext cx="2403740" cy="1933471"/>
          </a:xfrm>
          <a:prstGeom prst="rect">
            <a:avLst/>
          </a:prstGeom>
          <a:noFill/>
          <a:ln w="38100">
            <a:solidFill>
              <a:schemeClr val="accent5"/>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358A5F8A-33C8-A34C-BA17-C869CD17FE65}"/>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059091" y="1931134"/>
            <a:ext cx="1869440" cy="522997"/>
          </a:xfrm>
          <a:prstGeom prst="rect">
            <a:avLst/>
          </a:prstGeom>
        </p:spPr>
      </p:pic>
      <p:sp>
        <p:nvSpPr>
          <p:cNvPr id="30" name="Rectangle 29">
            <a:extLst>
              <a:ext uri="{FF2B5EF4-FFF2-40B4-BE49-F238E27FC236}">
                <a16:creationId xmlns:a16="http://schemas.microsoft.com/office/drawing/2014/main" id="{43ED900A-5983-EF47-84D0-78D759A44AD2}"/>
              </a:ext>
            </a:extLst>
          </p:cNvPr>
          <p:cNvSpPr/>
          <p:nvPr/>
        </p:nvSpPr>
        <p:spPr>
          <a:xfrm>
            <a:off x="6648958" y="-1200606"/>
            <a:ext cx="3839716" cy="69925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t>@graphics to update this diagram</a:t>
            </a:r>
          </a:p>
          <a:p>
            <a:endParaRPr lang="en-US"/>
          </a:p>
        </p:txBody>
      </p:sp>
    </p:spTree>
    <p:extLst>
      <p:ext uri="{BB962C8B-B14F-4D97-AF65-F5344CB8AC3E}">
        <p14:creationId xmlns:p14="http://schemas.microsoft.com/office/powerpoint/2010/main" val="306067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
            <a:extLst>
              <a:ext uri="{FF2B5EF4-FFF2-40B4-BE49-F238E27FC236}">
                <a16:creationId xmlns:a16="http://schemas.microsoft.com/office/drawing/2014/main" id="{AF8E1C6F-3795-2748-805C-BB748D7CAB26}"/>
              </a:ext>
            </a:extLst>
          </p:cNvPr>
          <p:cNvSpPr>
            <a:spLocks noGrp="1"/>
          </p:cNvSpPr>
          <p:nvPr>
            <p:ph type="title"/>
          </p:nvPr>
        </p:nvSpPr>
        <p:spPr/>
        <p:txBody>
          <a:bodyPr/>
          <a:lstStyle/>
          <a:p>
            <a:r>
              <a:rPr lang="en-US" dirty="0"/>
              <a:t>Optimizing </a:t>
            </a:r>
            <a:r>
              <a:rPr lang="en-US" sz="2800" dirty="0"/>
              <a:t>with CMSIS-NN</a:t>
            </a:r>
          </a:p>
        </p:txBody>
      </p:sp>
      <p:sp>
        <p:nvSpPr>
          <p:cNvPr id="23" name="Content Placeholder 2">
            <a:extLst>
              <a:ext uri="{FF2B5EF4-FFF2-40B4-BE49-F238E27FC236}">
                <a16:creationId xmlns:a16="http://schemas.microsoft.com/office/drawing/2014/main" id="{DA58CEE0-8E6E-E844-B87F-DD543DAC1198}"/>
              </a:ext>
            </a:extLst>
          </p:cNvPr>
          <p:cNvSpPr>
            <a:spLocks noGrp="1"/>
          </p:cNvSpPr>
          <p:nvPr>
            <p:ph idx="1"/>
          </p:nvPr>
        </p:nvSpPr>
        <p:spPr>
          <a:xfrm>
            <a:off x="2824393" y="1722871"/>
            <a:ext cx="8948506" cy="3714750"/>
          </a:xfrm>
        </p:spPr>
        <p:txBody>
          <a:bodyPr/>
          <a:lstStyle/>
          <a:p>
            <a:r>
              <a:rPr lang="en-US"/>
              <a:t>CMSIS – Cortex Microcontroller Software Interface Standard</a:t>
            </a:r>
          </a:p>
          <a:p>
            <a:r>
              <a:rPr lang="en-US"/>
              <a:t>CMSIS NN provides optimized low-level NN functions for Cortex-M CPUs </a:t>
            </a:r>
          </a:p>
          <a:p>
            <a:pPr lvl="1"/>
            <a:r>
              <a:rPr lang="en-US"/>
              <a:t>Functions implement popular NN layers: convolution, </a:t>
            </a:r>
            <a:r>
              <a:rPr lang="en-US" err="1"/>
              <a:t>depthwise</a:t>
            </a:r>
            <a:r>
              <a:rPr lang="en-US"/>
              <a:t> separable convolution, fully-connected, pooling, activation. </a:t>
            </a:r>
          </a:p>
          <a:p>
            <a:endParaRPr lang="en-US"/>
          </a:p>
          <a:p>
            <a:endParaRPr lang="en-US"/>
          </a:p>
        </p:txBody>
      </p:sp>
      <p:pic>
        <p:nvPicPr>
          <p:cNvPr id="2" name="Picture 1">
            <a:extLst>
              <a:ext uri="{FF2B5EF4-FFF2-40B4-BE49-F238E27FC236}">
                <a16:creationId xmlns:a16="http://schemas.microsoft.com/office/drawing/2014/main" id="{C18DC134-AE08-6945-A5B3-F946ADE4D1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87729" y="-239737"/>
            <a:ext cx="4504267" cy="2026920"/>
          </a:xfrm>
          <a:prstGeom prst="rect">
            <a:avLst/>
          </a:prstGeom>
        </p:spPr>
      </p:pic>
      <p:sp>
        <p:nvSpPr>
          <p:cNvPr id="34" name="Rectangle 33">
            <a:extLst>
              <a:ext uri="{FF2B5EF4-FFF2-40B4-BE49-F238E27FC236}">
                <a16:creationId xmlns:a16="http://schemas.microsoft.com/office/drawing/2014/main" id="{619D247F-6B9A-FD45-9B7D-F508072AFC1C}"/>
              </a:ext>
            </a:extLst>
          </p:cNvPr>
          <p:cNvSpPr/>
          <p:nvPr/>
        </p:nvSpPr>
        <p:spPr>
          <a:xfrm>
            <a:off x="438470" y="3548238"/>
            <a:ext cx="2064059" cy="2036922"/>
          </a:xfrm>
          <a:prstGeom prst="rect">
            <a:avLst/>
          </a:prstGeom>
          <a:noFill/>
          <a:ln w="19050">
            <a:solidFill>
              <a:srgbClr val="00C1D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9"/>
          </a:p>
        </p:txBody>
      </p:sp>
      <p:grpSp>
        <p:nvGrpSpPr>
          <p:cNvPr id="35" name="Group 34">
            <a:extLst>
              <a:ext uri="{FF2B5EF4-FFF2-40B4-BE49-F238E27FC236}">
                <a16:creationId xmlns:a16="http://schemas.microsoft.com/office/drawing/2014/main" id="{56D4C468-D1E9-A641-AC04-205B11B409D9}"/>
              </a:ext>
            </a:extLst>
          </p:cNvPr>
          <p:cNvGrpSpPr/>
          <p:nvPr/>
        </p:nvGrpSpPr>
        <p:grpSpPr>
          <a:xfrm>
            <a:off x="838190" y="1686604"/>
            <a:ext cx="1227677" cy="3735000"/>
            <a:chOff x="5948003" y="1409260"/>
            <a:chExt cx="1227677" cy="3735000"/>
          </a:xfrm>
        </p:grpSpPr>
        <p:cxnSp>
          <p:nvCxnSpPr>
            <p:cNvPr id="36" name="Straight Arrow Connector 35">
              <a:extLst>
                <a:ext uri="{FF2B5EF4-FFF2-40B4-BE49-F238E27FC236}">
                  <a16:creationId xmlns:a16="http://schemas.microsoft.com/office/drawing/2014/main" id="{71CF762E-A91F-ED41-8553-5292D622C9CE}"/>
                </a:ext>
              </a:extLst>
            </p:cNvPr>
            <p:cNvCxnSpPr>
              <a:cxnSpLocks/>
            </p:cNvCxnSpPr>
            <p:nvPr/>
          </p:nvCxnSpPr>
          <p:spPr>
            <a:xfrm>
              <a:off x="6517165" y="3834590"/>
              <a:ext cx="0" cy="801042"/>
            </a:xfrm>
            <a:prstGeom prst="straightConnector1">
              <a:avLst/>
            </a:prstGeom>
            <a:ln w="25400">
              <a:solidFill>
                <a:schemeClr val="tx1">
                  <a:lumMod val="50000"/>
                  <a:lumOff val="50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37" name="Flowchart: Process 15">
              <a:extLst>
                <a:ext uri="{FF2B5EF4-FFF2-40B4-BE49-F238E27FC236}">
                  <a16:creationId xmlns:a16="http://schemas.microsoft.com/office/drawing/2014/main" id="{A6AFAE8D-B6E2-1D48-B65C-69964F8AF973}"/>
                </a:ext>
              </a:extLst>
            </p:cNvPr>
            <p:cNvSpPr/>
            <p:nvPr/>
          </p:nvSpPr>
          <p:spPr>
            <a:xfrm>
              <a:off x="5949796" y="1409260"/>
              <a:ext cx="1225884" cy="384107"/>
            </a:xfrm>
            <a:prstGeom prst="flowChartProcess">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cs typeface="Arial" panose="020B0604020202020204" pitchFamily="34" charset="0"/>
                </a:rPr>
                <a:t>Problem</a:t>
              </a:r>
            </a:p>
          </p:txBody>
        </p:sp>
        <p:sp>
          <p:nvSpPr>
            <p:cNvPr id="38" name="Flowchart: Process 16">
              <a:extLst>
                <a:ext uri="{FF2B5EF4-FFF2-40B4-BE49-F238E27FC236}">
                  <a16:creationId xmlns:a16="http://schemas.microsoft.com/office/drawing/2014/main" id="{52FE8851-CE75-984D-8DB0-D7EF4AA94CB1}"/>
                </a:ext>
              </a:extLst>
            </p:cNvPr>
            <p:cNvSpPr/>
            <p:nvPr/>
          </p:nvSpPr>
          <p:spPr>
            <a:xfrm>
              <a:off x="5948003" y="2331354"/>
              <a:ext cx="1225883" cy="503821"/>
            </a:xfrm>
            <a:prstGeom prst="flowChartProcess">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cs typeface="Arial" panose="020B0604020202020204" pitchFamily="34" charset="0"/>
                </a:rPr>
                <a:t>Trained NN model</a:t>
              </a:r>
            </a:p>
          </p:txBody>
        </p:sp>
        <p:sp>
          <p:nvSpPr>
            <p:cNvPr id="39" name="Flowchart: Process 17">
              <a:extLst>
                <a:ext uri="{FF2B5EF4-FFF2-40B4-BE49-F238E27FC236}">
                  <a16:creationId xmlns:a16="http://schemas.microsoft.com/office/drawing/2014/main" id="{133DE81B-4817-6440-B780-771C710E177A}"/>
                </a:ext>
              </a:extLst>
            </p:cNvPr>
            <p:cNvSpPr/>
            <p:nvPr/>
          </p:nvSpPr>
          <p:spPr>
            <a:xfrm>
              <a:off x="5948003" y="3435233"/>
              <a:ext cx="1225880" cy="508628"/>
            </a:xfrm>
            <a:prstGeom prst="flowChartProcess">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cs typeface="Arial" panose="020B0604020202020204" pitchFamily="34" charset="0"/>
                </a:rPr>
                <a:t>Deployable solution</a:t>
              </a:r>
            </a:p>
          </p:txBody>
        </p:sp>
        <p:sp>
          <p:nvSpPr>
            <p:cNvPr id="40" name="Flowchart: Process 18">
              <a:extLst>
                <a:ext uri="{FF2B5EF4-FFF2-40B4-BE49-F238E27FC236}">
                  <a16:creationId xmlns:a16="http://schemas.microsoft.com/office/drawing/2014/main" id="{D3A07EAB-65A0-BA44-8828-6C22F67FDCC7}"/>
                </a:ext>
              </a:extLst>
            </p:cNvPr>
            <p:cNvSpPr/>
            <p:nvPr/>
          </p:nvSpPr>
          <p:spPr>
            <a:xfrm>
              <a:off x="5948004" y="4635632"/>
              <a:ext cx="1225880" cy="508628"/>
            </a:xfrm>
            <a:prstGeom prst="flowChartProcess">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cs typeface="Arial" panose="020B0604020202020204" pitchFamily="34" charset="0"/>
                </a:rPr>
                <a:t>Optimized code on HW</a:t>
              </a:r>
            </a:p>
          </p:txBody>
        </p:sp>
      </p:grpSp>
      <p:cxnSp>
        <p:nvCxnSpPr>
          <p:cNvPr id="41" name="Straight Arrow Connector 40">
            <a:extLst>
              <a:ext uri="{FF2B5EF4-FFF2-40B4-BE49-F238E27FC236}">
                <a16:creationId xmlns:a16="http://schemas.microsoft.com/office/drawing/2014/main" id="{B82D0D9F-E9C2-8A4D-B7CE-E8170EB2DB5B}"/>
              </a:ext>
            </a:extLst>
          </p:cNvPr>
          <p:cNvCxnSpPr>
            <a:cxnSpLocks/>
          </p:cNvCxnSpPr>
          <p:nvPr/>
        </p:nvCxnSpPr>
        <p:spPr>
          <a:xfrm>
            <a:off x="1402176" y="2070711"/>
            <a:ext cx="0" cy="555376"/>
          </a:xfrm>
          <a:prstGeom prst="straightConnector1">
            <a:avLst/>
          </a:prstGeom>
          <a:ln w="25400">
            <a:solidFill>
              <a:schemeClr val="tx1">
                <a:lumMod val="50000"/>
                <a:lumOff val="50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9397F8D-A164-E542-911D-F74C9F7DCA73}"/>
              </a:ext>
            </a:extLst>
          </p:cNvPr>
          <p:cNvCxnSpPr>
            <a:cxnSpLocks/>
          </p:cNvCxnSpPr>
          <p:nvPr/>
        </p:nvCxnSpPr>
        <p:spPr>
          <a:xfrm>
            <a:off x="1402176" y="3112519"/>
            <a:ext cx="0" cy="600058"/>
          </a:xfrm>
          <a:prstGeom prst="straightConnector1">
            <a:avLst/>
          </a:prstGeom>
          <a:ln w="25400">
            <a:solidFill>
              <a:schemeClr val="tx1">
                <a:lumMod val="50000"/>
                <a:lumOff val="50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33" name="Flowchart: Process 23">
            <a:extLst>
              <a:ext uri="{FF2B5EF4-FFF2-40B4-BE49-F238E27FC236}">
                <a16:creationId xmlns:a16="http://schemas.microsoft.com/office/drawing/2014/main" id="{4807A9A9-B3AA-8A4A-B1B8-8525DA29AEFF}"/>
              </a:ext>
            </a:extLst>
          </p:cNvPr>
          <p:cNvSpPr/>
          <p:nvPr/>
        </p:nvSpPr>
        <p:spPr>
          <a:xfrm>
            <a:off x="367960" y="1309164"/>
            <a:ext cx="2456433" cy="2098432"/>
          </a:xfrm>
          <a:prstGeom prst="flowChartProcess">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9"/>
          </a:p>
        </p:txBody>
      </p:sp>
      <p:graphicFrame>
        <p:nvGraphicFramePr>
          <p:cNvPr id="16" name="Table 15">
            <a:extLst>
              <a:ext uri="{FF2B5EF4-FFF2-40B4-BE49-F238E27FC236}">
                <a16:creationId xmlns:a16="http://schemas.microsoft.com/office/drawing/2014/main" id="{6C4A8AA2-5E54-9F49-8CBF-46C62477AC61}"/>
              </a:ext>
            </a:extLst>
          </p:cNvPr>
          <p:cNvGraphicFramePr>
            <a:graphicFrameLocks noGrp="1"/>
          </p:cNvGraphicFramePr>
          <p:nvPr/>
        </p:nvGraphicFramePr>
        <p:xfrm>
          <a:off x="3536745" y="4022354"/>
          <a:ext cx="7583756" cy="1767573"/>
        </p:xfrm>
        <a:graphic>
          <a:graphicData uri="http://schemas.openxmlformats.org/drawingml/2006/table">
            <a:tbl>
              <a:tblPr firstRow="1" bandRow="1">
                <a:tableStyleId>{2D5ABB26-0587-4C30-8999-92F81FD0307C}</a:tableStyleId>
              </a:tblPr>
              <a:tblGrid>
                <a:gridCol w="1266643">
                  <a:extLst>
                    <a:ext uri="{9D8B030D-6E8A-4147-A177-3AD203B41FA5}">
                      <a16:colId xmlns:a16="http://schemas.microsoft.com/office/drawing/2014/main" val="4292353884"/>
                    </a:ext>
                  </a:extLst>
                </a:gridCol>
                <a:gridCol w="1764205">
                  <a:extLst>
                    <a:ext uri="{9D8B030D-6E8A-4147-A177-3AD203B41FA5}">
                      <a16:colId xmlns:a16="http://schemas.microsoft.com/office/drawing/2014/main" val="1716797172"/>
                    </a:ext>
                  </a:extLst>
                </a:gridCol>
                <a:gridCol w="1780884">
                  <a:extLst>
                    <a:ext uri="{9D8B030D-6E8A-4147-A177-3AD203B41FA5}">
                      <a16:colId xmlns:a16="http://schemas.microsoft.com/office/drawing/2014/main" val="2651166767"/>
                    </a:ext>
                  </a:extLst>
                </a:gridCol>
                <a:gridCol w="1337994">
                  <a:extLst>
                    <a:ext uri="{9D8B030D-6E8A-4147-A177-3AD203B41FA5}">
                      <a16:colId xmlns:a16="http://schemas.microsoft.com/office/drawing/2014/main" val="3536400488"/>
                    </a:ext>
                  </a:extLst>
                </a:gridCol>
                <a:gridCol w="1434030">
                  <a:extLst>
                    <a:ext uri="{9D8B030D-6E8A-4147-A177-3AD203B41FA5}">
                      <a16:colId xmlns:a16="http://schemas.microsoft.com/office/drawing/2014/main" val="3375862757"/>
                    </a:ext>
                  </a:extLst>
                </a:gridCol>
              </a:tblGrid>
              <a:tr h="284414">
                <a:tc rowSpan="2">
                  <a:txBody>
                    <a:bodyPr/>
                    <a:lstStyle/>
                    <a:p>
                      <a:r>
                        <a:rPr lang="en-US" sz="1400">
                          <a:solidFill>
                            <a:schemeClr val="bg1"/>
                          </a:solidFill>
                        </a:rPr>
                        <a:t>Layer type</a:t>
                      </a:r>
                    </a:p>
                  </a:txBody>
                  <a:tcPr marL="89022" marR="89022" marT="44511" marB="4451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rowSpan="2">
                  <a:txBody>
                    <a:bodyPr/>
                    <a:lstStyle/>
                    <a:p>
                      <a:pPr algn="ctr"/>
                      <a:r>
                        <a:rPr lang="en-US" sz="1400">
                          <a:solidFill>
                            <a:schemeClr val="bg1"/>
                          </a:solidFill>
                        </a:rPr>
                        <a:t>Baseline runtime</a:t>
                      </a:r>
                    </a:p>
                  </a:txBody>
                  <a:tcPr marL="89022" marR="89022" marT="44511" marB="4451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rowSpan="2">
                  <a:txBody>
                    <a:bodyPr/>
                    <a:lstStyle/>
                    <a:p>
                      <a:pPr algn="ctr"/>
                      <a:r>
                        <a:rPr lang="en-US" sz="1400">
                          <a:solidFill>
                            <a:schemeClr val="bg1"/>
                          </a:solidFill>
                        </a:rPr>
                        <a:t>New kernel runtime</a:t>
                      </a:r>
                    </a:p>
                  </a:txBody>
                  <a:tcPr marL="89022" marR="89022" marT="44511" marB="4451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gridSpan="2">
                  <a:txBody>
                    <a:bodyPr/>
                    <a:lstStyle/>
                    <a:p>
                      <a:pPr algn="ctr"/>
                      <a:r>
                        <a:rPr lang="en-US" sz="1400">
                          <a:solidFill>
                            <a:schemeClr val="bg1"/>
                          </a:solidFill>
                        </a:rPr>
                        <a:t>Improvement</a:t>
                      </a:r>
                    </a:p>
                  </a:txBody>
                  <a:tcPr marL="89022" marR="89022" marT="44511" marB="4451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hMerge="1">
                  <a:txBody>
                    <a:bodyPr/>
                    <a:lstStyle/>
                    <a:p>
                      <a:pPr algn="ctr"/>
                      <a:endParaRPr lang="en-US" sz="1400">
                        <a:solidFill>
                          <a:schemeClr val="bg1"/>
                        </a:solidFill>
                      </a:endParaRPr>
                    </a:p>
                  </a:txBody>
                  <a:tcPr marL="89022" marR="89022" marT="44511" marB="44511">
                    <a:solidFill>
                      <a:schemeClr val="accent1"/>
                    </a:solidFill>
                  </a:tcPr>
                </a:tc>
                <a:extLst>
                  <a:ext uri="{0D108BD9-81ED-4DB2-BD59-A6C34878D82A}">
                    <a16:rowId xmlns:a16="http://schemas.microsoft.com/office/drawing/2014/main" val="3359204280"/>
                  </a:ext>
                </a:extLst>
              </a:tr>
              <a:tr h="306479">
                <a:tc vMerge="1">
                  <a:txBody>
                    <a:bodyPr/>
                    <a:lstStyle/>
                    <a:p>
                      <a:endParaRPr lang="en-US"/>
                    </a:p>
                  </a:txBody>
                  <a:tcPr/>
                </a:tc>
                <a:tc vMerge="1">
                  <a:txBody>
                    <a:bodyPr/>
                    <a:lstStyle/>
                    <a:p>
                      <a:pPr algn="ctr"/>
                      <a:endParaRPr lang="en-US" sz="1400">
                        <a:solidFill>
                          <a:schemeClr val="bg1"/>
                        </a:solidFill>
                      </a:endParaRPr>
                    </a:p>
                  </a:txBody>
                  <a:tcPr marL="76316" marR="76316" marT="38159" marB="38159">
                    <a:solidFill>
                      <a:schemeClr val="accent1"/>
                    </a:solidFill>
                  </a:tcPr>
                </a:tc>
                <a:tc vMerge="1">
                  <a:txBody>
                    <a:bodyPr/>
                    <a:lstStyle/>
                    <a:p>
                      <a:pPr algn="ctr"/>
                      <a:endParaRPr lang="en-US" sz="1400">
                        <a:solidFill>
                          <a:schemeClr val="bg1"/>
                        </a:solidFill>
                      </a:endParaRPr>
                    </a:p>
                  </a:txBody>
                  <a:tcPr marL="76316" marR="76316" marT="38159" marB="38159">
                    <a:solidFill>
                      <a:schemeClr val="accent1"/>
                    </a:solidFill>
                  </a:tcPr>
                </a:tc>
                <a:tc>
                  <a:txBody>
                    <a:bodyPr/>
                    <a:lstStyle/>
                    <a:p>
                      <a:pPr algn="ctr"/>
                      <a:r>
                        <a:rPr lang="en-US" sz="1400">
                          <a:solidFill>
                            <a:schemeClr val="bg1"/>
                          </a:solidFill>
                        </a:rPr>
                        <a:t>Throughput</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sz="1400">
                          <a:solidFill>
                            <a:schemeClr val="bg1"/>
                          </a:solidFill>
                        </a:rPr>
                        <a:t>Energy Efficiency</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2197671952"/>
                  </a:ext>
                </a:extLst>
              </a:tr>
              <a:tr h="272465">
                <a:tc>
                  <a:txBody>
                    <a:bodyPr/>
                    <a:lstStyle/>
                    <a:p>
                      <a:r>
                        <a:rPr lang="en-US" sz="1400">
                          <a:solidFill>
                            <a:schemeClr val="bg1"/>
                          </a:solidFill>
                        </a:rPr>
                        <a:t>Convolution</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sz="1400"/>
                        <a:t>443.4 </a:t>
                      </a:r>
                      <a:r>
                        <a:rPr lang="en-US" sz="1400" err="1"/>
                        <a:t>ms</a:t>
                      </a:r>
                      <a:endParaRPr lang="en-US" sz="1400"/>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400"/>
                        <a:t>96.4 </a:t>
                      </a:r>
                      <a:r>
                        <a:rPr lang="en-US" sz="1400" err="1"/>
                        <a:t>ms</a:t>
                      </a:r>
                      <a:endParaRPr lang="en-US" sz="1400"/>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a:r>
                        <a:rPr lang="en-US" sz="1400"/>
                        <a:t>4.6X</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400"/>
                        <a:t>4.9X</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2522949114"/>
                  </a:ext>
                </a:extLst>
              </a:tr>
              <a:tr h="272465">
                <a:tc>
                  <a:txBody>
                    <a:bodyPr/>
                    <a:lstStyle/>
                    <a:p>
                      <a:r>
                        <a:rPr lang="en-US" sz="1400">
                          <a:solidFill>
                            <a:schemeClr val="bg1"/>
                          </a:solidFill>
                        </a:rPr>
                        <a:t>Pooling</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sz="1400"/>
                        <a:t>11.83 </a:t>
                      </a:r>
                      <a:r>
                        <a:rPr lang="en-US" sz="1400" err="1"/>
                        <a:t>ms</a:t>
                      </a:r>
                      <a:endParaRPr lang="en-US" sz="1400"/>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400"/>
                        <a:t>2.2 </a:t>
                      </a:r>
                      <a:r>
                        <a:rPr lang="en-US" sz="1400" err="1"/>
                        <a:t>ms</a:t>
                      </a:r>
                      <a:endParaRPr lang="en-US" sz="1400"/>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a:r>
                        <a:rPr lang="en-US" sz="1400"/>
                        <a:t>5.4X</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400"/>
                        <a:t>5.2X</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4257740802"/>
                  </a:ext>
                </a:extLst>
              </a:tr>
              <a:tr h="272465">
                <a:tc>
                  <a:txBody>
                    <a:bodyPr/>
                    <a:lstStyle/>
                    <a:p>
                      <a:r>
                        <a:rPr lang="en-US" sz="1400" err="1">
                          <a:solidFill>
                            <a:schemeClr val="bg1"/>
                          </a:solidFill>
                        </a:rPr>
                        <a:t>ReLU</a:t>
                      </a:r>
                      <a:endParaRPr lang="en-US" sz="1400">
                        <a:solidFill>
                          <a:schemeClr val="bg1"/>
                        </a:solidFill>
                      </a:endParaRP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sz="1400"/>
                        <a:t>1.06 </a:t>
                      </a:r>
                      <a:r>
                        <a:rPr lang="en-US" sz="1400" err="1"/>
                        <a:t>ms</a:t>
                      </a:r>
                      <a:endParaRPr lang="en-US" sz="1400"/>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400"/>
                        <a:t>0.4 </a:t>
                      </a:r>
                      <a:r>
                        <a:rPr lang="en-US" sz="1400" err="1"/>
                        <a:t>ms</a:t>
                      </a:r>
                      <a:endParaRPr lang="en-US" sz="1400"/>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a:r>
                        <a:rPr lang="en-US" sz="1400"/>
                        <a:t>2.6X</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400"/>
                        <a:t>2.6X</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254162874"/>
                  </a:ext>
                </a:extLst>
              </a:tr>
              <a:tr h="272465">
                <a:tc>
                  <a:txBody>
                    <a:bodyPr/>
                    <a:lstStyle/>
                    <a:p>
                      <a:r>
                        <a:rPr lang="en-US" sz="1400">
                          <a:solidFill>
                            <a:schemeClr val="bg1"/>
                          </a:solidFill>
                        </a:rPr>
                        <a:t>Total</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sz="1400"/>
                        <a:t>456.4 </a:t>
                      </a:r>
                      <a:r>
                        <a:rPr lang="en-US" sz="1400" err="1"/>
                        <a:t>ms</a:t>
                      </a:r>
                      <a:endParaRPr lang="en-US" sz="1400"/>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400"/>
                        <a:t>99.1 </a:t>
                      </a:r>
                      <a:r>
                        <a:rPr lang="en-US" sz="1400" err="1"/>
                        <a:t>ms</a:t>
                      </a:r>
                      <a:endParaRPr lang="en-US" sz="1400"/>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a:r>
                        <a:rPr lang="en-US" sz="1400"/>
                        <a:t>4.6X</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400"/>
                        <a:t>4.9X</a:t>
                      </a:r>
                    </a:p>
                  </a:txBody>
                  <a:tcPr marL="76316" marR="76316" marT="38159" marB="3815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316867667"/>
                  </a:ext>
                </a:extLst>
              </a:tr>
            </a:tbl>
          </a:graphicData>
        </a:graphic>
      </p:graphicFrame>
      <p:sp>
        <p:nvSpPr>
          <p:cNvPr id="17" name="TextBox 16">
            <a:extLst>
              <a:ext uri="{FF2B5EF4-FFF2-40B4-BE49-F238E27FC236}">
                <a16:creationId xmlns:a16="http://schemas.microsoft.com/office/drawing/2014/main" id="{0B6AE837-B794-944A-8E02-A6AA5B5E0289}"/>
              </a:ext>
            </a:extLst>
          </p:cNvPr>
          <p:cNvSpPr txBox="1"/>
          <p:nvPr/>
        </p:nvSpPr>
        <p:spPr>
          <a:xfrm>
            <a:off x="3536745" y="3703385"/>
            <a:ext cx="7583756" cy="2215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a:solidFill>
                  <a:schemeClr val="tx2"/>
                </a:solidFill>
                <a:latin typeface="+mn-lt"/>
                <a:ea typeface="+mn-ea"/>
              </a:rPr>
              <a:t>Table: Throughput and energy efficiency improvements by layer types</a:t>
            </a:r>
            <a:endParaRPr lang="en-US" sz="1600" kern="1200">
              <a:solidFill>
                <a:schemeClr val="tx2"/>
              </a:solidFill>
              <a:latin typeface="+mn-lt"/>
              <a:ea typeface="+mn-ea"/>
              <a:cs typeface="+mn-cs"/>
            </a:endParaRPr>
          </a:p>
        </p:txBody>
      </p:sp>
    </p:spTree>
    <p:extLst>
      <p:ext uri="{BB962C8B-B14F-4D97-AF65-F5344CB8AC3E}">
        <p14:creationId xmlns:p14="http://schemas.microsoft.com/office/powerpoint/2010/main" val="320123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91E3AC7-61EE-0542-A8E0-D6D9108428F5}"/>
              </a:ext>
            </a:extLst>
          </p:cNvPr>
          <p:cNvSpPr>
            <a:spLocks noGrp="1"/>
          </p:cNvSpPr>
          <p:nvPr>
            <p:ph type="title"/>
          </p:nvPr>
        </p:nvSpPr>
        <p:spPr/>
        <p:txBody>
          <a:bodyPr/>
          <a:lstStyle/>
          <a:p>
            <a:r>
              <a:rPr lang="en-US" err="1"/>
              <a:t>OpenMV</a:t>
            </a:r>
            <a:endParaRPr lang="en-US"/>
          </a:p>
        </p:txBody>
      </p:sp>
    </p:spTree>
    <p:extLst>
      <p:ext uri="{BB962C8B-B14F-4D97-AF65-F5344CB8AC3E}">
        <p14:creationId xmlns:p14="http://schemas.microsoft.com/office/powerpoint/2010/main" val="2505082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59CB99-8F4D-C244-893E-56E68A78FB8C}"/>
              </a:ext>
            </a:extLst>
          </p:cNvPr>
          <p:cNvSpPr>
            <a:spLocks noGrp="1"/>
          </p:cNvSpPr>
          <p:nvPr>
            <p:ph type="title"/>
          </p:nvPr>
        </p:nvSpPr>
        <p:spPr/>
        <p:txBody>
          <a:bodyPr/>
          <a:lstStyle/>
          <a:p>
            <a:r>
              <a:rPr lang="en-US"/>
              <a:t>TensorFlow Lite</a:t>
            </a:r>
          </a:p>
        </p:txBody>
      </p:sp>
      <p:sp>
        <p:nvSpPr>
          <p:cNvPr id="3" name="Subtitle 2">
            <a:extLst>
              <a:ext uri="{FF2B5EF4-FFF2-40B4-BE49-F238E27FC236}">
                <a16:creationId xmlns:a16="http://schemas.microsoft.com/office/drawing/2014/main" id="{5B536130-44D5-4B62-BBA5-C9F93F2440B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28196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p:txBody>
          <a:bodyPr/>
          <a:lstStyle/>
          <a:p>
            <a:pPr lvl="0"/>
            <a:r>
              <a:rPr lang="en-US"/>
              <a:t>TensorFlow Lite for Microcontrollers</a:t>
            </a:r>
          </a:p>
        </p:txBody>
      </p:sp>
      <p:sp>
        <p:nvSpPr>
          <p:cNvPr id="8" name="Content Placeholder 7">
            <a:extLst>
              <a:ext uri="{FF2B5EF4-FFF2-40B4-BE49-F238E27FC236}">
                <a16:creationId xmlns:a16="http://schemas.microsoft.com/office/drawing/2014/main" id="{CECE23E1-D4BF-A549-8E4C-804A77B7933D}"/>
              </a:ext>
            </a:extLst>
          </p:cNvPr>
          <p:cNvSpPr>
            <a:spLocks noGrp="1"/>
          </p:cNvSpPr>
          <p:nvPr>
            <p:ph idx="1"/>
          </p:nvPr>
        </p:nvSpPr>
        <p:spPr>
          <a:xfrm>
            <a:off x="419100" y="2102424"/>
            <a:ext cx="11353798" cy="3714750"/>
          </a:xfrm>
        </p:spPr>
        <p:txBody>
          <a:bodyPr/>
          <a:lstStyle/>
          <a:p>
            <a:pPr lvl="0"/>
            <a:r>
              <a:rPr lang="en-US" sz="2800" dirty="0"/>
              <a:t>TensorFlow Lite Micro is designed to run on embedded systems:</a:t>
            </a:r>
          </a:p>
          <a:p>
            <a:pPr lvl="1"/>
            <a:r>
              <a:rPr lang="en-US" sz="2000" dirty="0"/>
              <a:t>Less than 20KB binary footprint</a:t>
            </a:r>
          </a:p>
          <a:p>
            <a:pPr lvl="1"/>
            <a:r>
              <a:rPr lang="en-US" sz="2000" dirty="0"/>
              <a:t>No memory allocation</a:t>
            </a:r>
          </a:p>
          <a:p>
            <a:pPr lvl="1"/>
            <a:r>
              <a:rPr lang="en-US" sz="2000" dirty="0"/>
              <a:t>No library dependencies (not even POSIX or standard C/C++)</a:t>
            </a:r>
          </a:p>
          <a:p>
            <a:pPr lvl="1"/>
            <a:r>
              <a:rPr lang="en-US" sz="2000" dirty="0"/>
              <a:t>Code is at </a:t>
            </a:r>
            <a:r>
              <a:rPr lang="en-US" sz="2000" dirty="0">
                <a:hlinkClick r:id="rId3"/>
              </a:rPr>
              <a:t>github.com/tensorflow/tensorflow/tree/master/tensorflow/lite/experimental/micro</a:t>
            </a:r>
            <a:endParaRPr lang="en-US" sz="2000" dirty="0"/>
          </a:p>
          <a:p>
            <a:endParaRPr lang="en-US" dirty="0"/>
          </a:p>
        </p:txBody>
      </p:sp>
      <p:sp>
        <p:nvSpPr>
          <p:cNvPr id="85" name="Google Shape;85;p13"/>
          <p:cNvSpPr txBox="1">
            <a:spLocks noGrp="1"/>
          </p:cNvSpPr>
          <p:nvPr>
            <p:ph type="body" sz="quarter" idx="13"/>
          </p:nvPr>
        </p:nvSpPr>
        <p:spPr/>
        <p:txBody>
          <a:bodyPr/>
          <a:lstStyle/>
          <a:p>
            <a:pPr lvl="0"/>
            <a:r>
              <a:rPr lang="en-US"/>
              <a:t>TensorFlow is Google’s open source machine learning framework</a:t>
            </a:r>
          </a:p>
          <a:p>
            <a:pPr lvl="0"/>
            <a:endParaRPr lang="en-US"/>
          </a:p>
          <a:p>
            <a:pPr lvl="0"/>
            <a:endParaRPr lang="en-US"/>
          </a:p>
          <a:p>
            <a:pPr lvl="0"/>
            <a:endParaRPr lang="en-US"/>
          </a:p>
          <a:p>
            <a:pPr lvl="0"/>
            <a:endParaRPr lang="en-US"/>
          </a:p>
        </p:txBody>
      </p:sp>
    </p:spTree>
    <p:extLst>
      <p:ext uri="{BB962C8B-B14F-4D97-AF65-F5344CB8AC3E}">
        <p14:creationId xmlns:p14="http://schemas.microsoft.com/office/powerpoint/2010/main" val="1114115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p:txBody>
          <a:bodyPr/>
          <a:lstStyle/>
          <a:p>
            <a:pPr lvl="0"/>
            <a:r>
              <a:rPr lang="en-US"/>
              <a:t>TensorFlow Lite for Microcontrollers</a:t>
            </a:r>
          </a:p>
        </p:txBody>
      </p:sp>
      <p:sp>
        <p:nvSpPr>
          <p:cNvPr id="8" name="Content Placeholder 7">
            <a:extLst>
              <a:ext uri="{FF2B5EF4-FFF2-40B4-BE49-F238E27FC236}">
                <a16:creationId xmlns:a16="http://schemas.microsoft.com/office/drawing/2014/main" id="{6962A094-00CB-E348-82B7-6BE60B29C8AF}"/>
              </a:ext>
            </a:extLst>
          </p:cNvPr>
          <p:cNvSpPr>
            <a:spLocks noGrp="1"/>
          </p:cNvSpPr>
          <p:nvPr>
            <p:ph idx="1"/>
          </p:nvPr>
        </p:nvSpPr>
        <p:spPr>
          <a:xfrm>
            <a:off x="419100" y="1797050"/>
            <a:ext cx="11353798" cy="3714750"/>
          </a:xfrm>
        </p:spPr>
        <p:txBody>
          <a:bodyPr/>
          <a:lstStyle/>
          <a:p>
            <a:pPr marL="342900" indent="-342900">
              <a:buFont typeface="Arial" panose="020B0604020202020204" pitchFamily="34" charset="0"/>
              <a:buChar char="•"/>
            </a:pPr>
            <a:r>
              <a:rPr lang="en-US"/>
              <a:t>Started with speech </a:t>
            </a:r>
            <a:r>
              <a:rPr lang="en-US" err="1"/>
              <a:t>wakeword</a:t>
            </a:r>
            <a:r>
              <a:rPr lang="en-US"/>
              <a:t> detection</a:t>
            </a:r>
          </a:p>
          <a:p>
            <a:pPr marL="342900" indent="-342900">
              <a:buFont typeface="Arial" panose="020B0604020202020204" pitchFamily="34" charset="0"/>
              <a:buChar char="•"/>
            </a:pPr>
            <a:r>
              <a:rPr lang="en-US"/>
              <a:t>Example is on GitHub</a:t>
            </a:r>
          </a:p>
          <a:p>
            <a:pPr marL="342900" indent="-342900">
              <a:buFont typeface="Arial" panose="020B0604020202020204" pitchFamily="34" charset="0"/>
              <a:buChar char="•"/>
            </a:pPr>
            <a:r>
              <a:rPr lang="en-US"/>
              <a:t>You will have it working in a few minutes!</a:t>
            </a:r>
          </a:p>
          <a:p>
            <a:pPr marL="342900" indent="-342900">
              <a:buFont typeface="Arial" panose="020B0604020202020204" pitchFamily="34" charset="0"/>
              <a:buChar char="•"/>
            </a:pPr>
            <a:r>
              <a:rPr lang="en-US"/>
              <a:t>Still a work-in-progress, but we’re improving through collaborations</a:t>
            </a:r>
          </a:p>
          <a:p>
            <a:pPr marL="342900" indent="-342900">
              <a:buFont typeface="Arial" panose="020B0604020202020204" pitchFamily="34" charset="0"/>
              <a:buChar char="•"/>
            </a:pPr>
            <a:r>
              <a:rPr lang="en-US">
                <a:hlinkClick r:id="rId3"/>
              </a:rPr>
              <a:t>https://aiyprojects.withgoogle.com/open_speech_recording</a:t>
            </a:r>
            <a:endParaRPr lang="en-US"/>
          </a:p>
          <a:p>
            <a:pPr marL="342900" indent="-342900">
              <a:buFont typeface="Arial" panose="020B0604020202020204" pitchFamily="34" charset="0"/>
              <a:buChar char="•"/>
            </a:pPr>
            <a:r>
              <a:rPr lang="en-US"/>
              <a:t>100,000 utterances, but we need more</a:t>
            </a:r>
          </a:p>
          <a:p>
            <a:pPr marL="342900" indent="-342900">
              <a:buFont typeface="Arial" panose="020B0604020202020204" pitchFamily="34" charset="0"/>
              <a:buChar char="•"/>
            </a:pPr>
            <a:endParaRPr lang="en-US"/>
          </a:p>
        </p:txBody>
      </p:sp>
      <p:sp>
        <p:nvSpPr>
          <p:cNvPr id="91" name="Google Shape;91;p14"/>
          <p:cNvSpPr txBox="1">
            <a:spLocks noGrp="1"/>
          </p:cNvSpPr>
          <p:nvPr>
            <p:ph type="body" sz="quarter" idx="13"/>
          </p:nvPr>
        </p:nvSpPr>
        <p:spPr/>
        <p:txBody>
          <a:bodyPr/>
          <a:lstStyle/>
          <a:p>
            <a:r>
              <a:rPr lang="en-US"/>
              <a:t>One of the key use cases is audio</a:t>
            </a:r>
          </a:p>
          <a:p>
            <a:pPr lvl="0"/>
            <a:endParaRPr lang="en-US"/>
          </a:p>
        </p:txBody>
      </p:sp>
    </p:spTree>
    <p:extLst>
      <p:ext uri="{BB962C8B-B14F-4D97-AF65-F5344CB8AC3E}">
        <p14:creationId xmlns:p14="http://schemas.microsoft.com/office/powerpoint/2010/main" val="1857051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sp>
        <p:nvSpPr>
          <p:cNvPr id="3" name="Content Placeholder 2"/>
          <p:cNvSpPr>
            <a:spLocks noGrp="1"/>
          </p:cNvSpPr>
          <p:nvPr>
            <p:ph idx="1"/>
          </p:nvPr>
        </p:nvSpPr>
        <p:spPr/>
        <p:txBody>
          <a:bodyPr vert="horz" lIns="0" tIns="0" rIns="0" bIns="0" rtlCol="0" anchor="t">
            <a:noAutofit/>
          </a:bodyPr>
          <a:lstStyle/>
          <a:p>
            <a:pPr>
              <a:lnSpc>
                <a:spcPct val="150000"/>
              </a:lnSpc>
              <a:spcBef>
                <a:spcPts val="100"/>
              </a:spcBef>
            </a:pPr>
            <a:r>
              <a:rPr lang="en-US" dirty="0">
                <a:ea typeface="ＭＳ Ｐゴシック"/>
              </a:rPr>
              <a:t>Industry Trends </a:t>
            </a:r>
            <a:endParaRPr lang="en-US" dirty="0"/>
          </a:p>
          <a:p>
            <a:pPr>
              <a:lnSpc>
                <a:spcPct val="150000"/>
              </a:lnSpc>
              <a:spcBef>
                <a:spcPts val="100"/>
              </a:spcBef>
            </a:pPr>
            <a:r>
              <a:rPr lang="en-US" dirty="0">
                <a:ea typeface="+mn-lt"/>
                <a:cs typeface="+mn-lt"/>
              </a:rPr>
              <a:t>How to do machine learning on Arm Cortex-M CPUs</a:t>
            </a:r>
          </a:p>
          <a:p>
            <a:pPr>
              <a:lnSpc>
                <a:spcPct val="150000"/>
              </a:lnSpc>
              <a:spcBef>
                <a:spcPts val="100"/>
              </a:spcBef>
            </a:pPr>
            <a:r>
              <a:rPr lang="en-US" dirty="0">
                <a:ea typeface="+mn-lt"/>
                <a:cs typeface="+mn-lt"/>
              </a:rPr>
              <a:t>How to use TensorFlow Lite for Microcontrollers</a:t>
            </a:r>
          </a:p>
          <a:p>
            <a:pPr marL="0" indent="0">
              <a:lnSpc>
                <a:spcPct val="150000"/>
              </a:lnSpc>
              <a:spcBef>
                <a:spcPts val="100"/>
              </a:spcBef>
              <a:buNone/>
            </a:pPr>
            <a:r>
              <a:rPr lang="en-GB" dirty="0">
                <a:ea typeface="ＭＳ Ｐゴシック"/>
              </a:rPr>
              <a:t>Hands-on workshop!</a:t>
            </a:r>
            <a:endParaRPr lang="en-US" dirty="0">
              <a:ea typeface="ＭＳ Ｐゴシック"/>
            </a:endParaRPr>
          </a:p>
          <a:p>
            <a:endParaRPr lang="en-US" dirty="0"/>
          </a:p>
        </p:txBody>
      </p:sp>
    </p:spTree>
    <p:extLst>
      <p:ext uri="{BB962C8B-B14F-4D97-AF65-F5344CB8AC3E}">
        <p14:creationId xmlns:p14="http://schemas.microsoft.com/office/powerpoint/2010/main" val="2560475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44977-2B82-1B4C-9884-CF8429211CAA}"/>
              </a:ext>
            </a:extLst>
          </p:cNvPr>
          <p:cNvSpPr>
            <a:spLocks noGrp="1"/>
          </p:cNvSpPr>
          <p:nvPr>
            <p:ph type="title"/>
          </p:nvPr>
        </p:nvSpPr>
        <p:spPr/>
        <p:txBody>
          <a:bodyPr/>
          <a:lstStyle/>
          <a:p>
            <a:r>
              <a:rPr lang="en-US" b="0" dirty="0" err="1"/>
              <a:t>SparkFun</a:t>
            </a:r>
            <a:r>
              <a:rPr lang="en-US" b="0" dirty="0"/>
              <a:t> Edge Development Board</a:t>
            </a:r>
            <a:endParaRPr lang="en-US" dirty="0"/>
          </a:p>
        </p:txBody>
      </p:sp>
      <p:sp>
        <p:nvSpPr>
          <p:cNvPr id="3" name="Content Placeholder 2">
            <a:extLst>
              <a:ext uri="{FF2B5EF4-FFF2-40B4-BE49-F238E27FC236}">
                <a16:creationId xmlns:a16="http://schemas.microsoft.com/office/drawing/2014/main" id="{2A3EA2A1-CE24-2A47-ACAA-65F9854FB436}"/>
              </a:ext>
            </a:extLst>
          </p:cNvPr>
          <p:cNvSpPr>
            <a:spLocks noGrp="1"/>
          </p:cNvSpPr>
          <p:nvPr>
            <p:ph idx="1"/>
          </p:nvPr>
        </p:nvSpPr>
        <p:spPr>
          <a:xfrm>
            <a:off x="6214533" y="1722871"/>
            <a:ext cx="5558365" cy="3714750"/>
          </a:xfrm>
        </p:spPr>
        <p:txBody>
          <a:bodyPr/>
          <a:lstStyle/>
          <a:p>
            <a:r>
              <a:rPr lang="en-US" dirty="0"/>
              <a:t>32-bit ARM Cortex-M4F processor with Direct Memory Access</a:t>
            </a:r>
          </a:p>
          <a:p>
            <a:r>
              <a:rPr lang="en-US" dirty="0"/>
              <a:t>48MHz CPU clock, 96MHz with </a:t>
            </a:r>
            <a:r>
              <a:rPr lang="en-US" dirty="0" err="1"/>
              <a:t>TurboSPOT</a:t>
            </a:r>
            <a:r>
              <a:rPr lang="en-US" dirty="0"/>
              <a:t>™</a:t>
            </a:r>
          </a:p>
          <a:p>
            <a:r>
              <a:rPr lang="en-US" dirty="0"/>
              <a:t>Extremely low-power usage: 6uA/MHz</a:t>
            </a:r>
          </a:p>
          <a:p>
            <a:r>
              <a:rPr lang="en-US" dirty="0"/>
              <a:t>1MB Flash</a:t>
            </a:r>
          </a:p>
          <a:p>
            <a:r>
              <a:rPr lang="en-US" dirty="0"/>
              <a:t>384KB SRAM</a:t>
            </a:r>
          </a:p>
          <a:p>
            <a:r>
              <a:rPr lang="en-US" dirty="0"/>
              <a:t>Dedicated Bluetooth processor with BLE 5</a:t>
            </a:r>
          </a:p>
          <a:p>
            <a:r>
              <a:rPr lang="en-US" dirty="0">
                <a:hlinkClick r:id="rId3"/>
              </a:rPr>
              <a:t>https://www.sparkfun.com/products/15170</a:t>
            </a:r>
            <a:endParaRPr lang="en-US" dirty="0"/>
          </a:p>
          <a:p>
            <a:endParaRPr lang="en-US" dirty="0"/>
          </a:p>
          <a:p>
            <a:endParaRPr lang="en-US" dirty="0"/>
          </a:p>
        </p:txBody>
      </p:sp>
      <p:pic>
        <p:nvPicPr>
          <p:cNvPr id="7" name="Picture 7" descr="A circuit board&#10;&#10;Description generated with very high confidence">
            <a:extLst>
              <a:ext uri="{FF2B5EF4-FFF2-40B4-BE49-F238E27FC236}">
                <a16:creationId xmlns:a16="http://schemas.microsoft.com/office/drawing/2014/main" id="{B73AB7FC-D0EF-4B98-9F22-54CCCABB21E3}"/>
              </a:ext>
            </a:extLst>
          </p:cNvPr>
          <p:cNvPicPr>
            <a:picLocks noChangeAspect="1"/>
          </p:cNvPicPr>
          <p:nvPr/>
        </p:nvPicPr>
        <p:blipFill>
          <a:blip r:embed="rId4"/>
          <a:stretch>
            <a:fillRect/>
          </a:stretch>
        </p:blipFill>
        <p:spPr>
          <a:xfrm>
            <a:off x="416169" y="1031631"/>
            <a:ext cx="3993661" cy="3993661"/>
          </a:xfrm>
          <a:prstGeom prst="rect">
            <a:avLst/>
          </a:prstGeom>
        </p:spPr>
      </p:pic>
      <p:sp>
        <p:nvSpPr>
          <p:cNvPr id="6" name="Rounded Rectangle 5">
            <a:extLst>
              <a:ext uri="{FF2B5EF4-FFF2-40B4-BE49-F238E27FC236}">
                <a16:creationId xmlns:a16="http://schemas.microsoft.com/office/drawing/2014/main" id="{B04AFD93-6626-D545-873D-4C94EABF218F}"/>
              </a:ext>
            </a:extLst>
          </p:cNvPr>
          <p:cNvSpPr/>
          <p:nvPr/>
        </p:nvSpPr>
        <p:spPr>
          <a:xfrm>
            <a:off x="1656861" y="1805721"/>
            <a:ext cx="367975" cy="400539"/>
          </a:xfrm>
          <a:prstGeom prst="roundRect">
            <a:avLst/>
          </a:prstGeom>
          <a:noFill/>
          <a:ln w="28575">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6967BEBC-33CA-3B44-9E83-B56E76FFB0EE}"/>
              </a:ext>
            </a:extLst>
          </p:cNvPr>
          <p:cNvSpPr/>
          <p:nvPr/>
        </p:nvSpPr>
        <p:spPr>
          <a:xfrm>
            <a:off x="834944" y="2376244"/>
            <a:ext cx="1202267" cy="1430867"/>
          </a:xfrm>
          <a:prstGeom prst="roundRect">
            <a:avLst/>
          </a:prstGeom>
          <a:noFill/>
          <a:ln w="28575">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5">
            <a:extLst>
              <a:ext uri="{FF2B5EF4-FFF2-40B4-BE49-F238E27FC236}">
                <a16:creationId xmlns:a16="http://schemas.microsoft.com/office/drawing/2014/main" id="{A5290719-FEEA-42FD-BD60-D57F98C43D3A}"/>
              </a:ext>
            </a:extLst>
          </p:cNvPr>
          <p:cNvSpPr/>
          <p:nvPr/>
        </p:nvSpPr>
        <p:spPr>
          <a:xfrm>
            <a:off x="1809261" y="3941275"/>
            <a:ext cx="592667" cy="400539"/>
          </a:xfrm>
          <a:prstGeom prst="roundRect">
            <a:avLst/>
          </a:prstGeom>
          <a:noFill/>
          <a:ln w="28575">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5">
            <a:extLst>
              <a:ext uri="{FF2B5EF4-FFF2-40B4-BE49-F238E27FC236}">
                <a16:creationId xmlns:a16="http://schemas.microsoft.com/office/drawing/2014/main" id="{6A512EED-F1B9-4300-B9E8-A9ED09B61799}"/>
              </a:ext>
            </a:extLst>
          </p:cNvPr>
          <p:cNvSpPr/>
          <p:nvPr/>
        </p:nvSpPr>
        <p:spPr>
          <a:xfrm>
            <a:off x="2371969" y="3741983"/>
            <a:ext cx="592667" cy="400539"/>
          </a:xfrm>
          <a:prstGeom prst="roundRect">
            <a:avLst/>
          </a:prstGeom>
          <a:noFill/>
          <a:ln w="28575">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348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10"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44977-2B82-1B4C-9884-CF8429211CAA}"/>
              </a:ext>
            </a:extLst>
          </p:cNvPr>
          <p:cNvSpPr>
            <a:spLocks noGrp="1"/>
          </p:cNvSpPr>
          <p:nvPr>
            <p:ph type="title"/>
          </p:nvPr>
        </p:nvSpPr>
        <p:spPr/>
        <p:txBody>
          <a:bodyPr/>
          <a:lstStyle/>
          <a:p>
            <a:r>
              <a:rPr lang="en-US" dirty="0" err="1"/>
              <a:t>SparkFun</a:t>
            </a:r>
            <a:r>
              <a:rPr lang="en-US" dirty="0"/>
              <a:t> Serial Basic Breakout - CH340C and USB-C</a:t>
            </a:r>
          </a:p>
        </p:txBody>
      </p:sp>
      <p:sp>
        <p:nvSpPr>
          <p:cNvPr id="3" name="Content Placeholder 2">
            <a:extLst>
              <a:ext uri="{FF2B5EF4-FFF2-40B4-BE49-F238E27FC236}">
                <a16:creationId xmlns:a16="http://schemas.microsoft.com/office/drawing/2014/main" id="{2A3EA2A1-CE24-2A47-ACAA-65F9854FB436}"/>
              </a:ext>
            </a:extLst>
          </p:cNvPr>
          <p:cNvSpPr>
            <a:spLocks noGrp="1"/>
          </p:cNvSpPr>
          <p:nvPr>
            <p:ph idx="1"/>
          </p:nvPr>
        </p:nvSpPr>
        <p:spPr>
          <a:xfrm>
            <a:off x="6214533" y="1722871"/>
            <a:ext cx="5558365" cy="3714750"/>
          </a:xfrm>
        </p:spPr>
        <p:txBody>
          <a:bodyPr/>
          <a:lstStyle/>
          <a:p>
            <a:r>
              <a:rPr lang="en-US" dirty="0">
                <a:hlinkClick r:id="rId3"/>
              </a:rPr>
              <a:t>https://www.sparkfun.com/products/15096</a:t>
            </a:r>
            <a:endParaRPr lang="en-US" dirty="0"/>
          </a:p>
          <a:p>
            <a:endParaRPr lang="en-US" dirty="0"/>
          </a:p>
        </p:txBody>
      </p:sp>
      <p:pic>
        <p:nvPicPr>
          <p:cNvPr id="4" name="Picture 3">
            <a:extLst>
              <a:ext uri="{FF2B5EF4-FFF2-40B4-BE49-F238E27FC236}">
                <a16:creationId xmlns:a16="http://schemas.microsoft.com/office/drawing/2014/main" id="{4357D084-2524-0147-BECE-F0664EA118C3}"/>
              </a:ext>
            </a:extLst>
          </p:cNvPr>
          <p:cNvPicPr>
            <a:picLocks noChangeAspect="1"/>
          </p:cNvPicPr>
          <p:nvPr/>
        </p:nvPicPr>
        <p:blipFill>
          <a:blip r:embed="rId4"/>
          <a:stretch>
            <a:fillRect/>
          </a:stretch>
        </p:blipFill>
        <p:spPr>
          <a:xfrm>
            <a:off x="1449605" y="1492816"/>
            <a:ext cx="4377302" cy="4377302"/>
          </a:xfrm>
          <a:prstGeom prst="rect">
            <a:avLst/>
          </a:prstGeom>
        </p:spPr>
      </p:pic>
    </p:spTree>
    <p:extLst>
      <p:ext uri="{BB962C8B-B14F-4D97-AF65-F5344CB8AC3E}">
        <p14:creationId xmlns:p14="http://schemas.microsoft.com/office/powerpoint/2010/main" val="1764029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2711B5D4-6E01-474B-9BF0-63EEB6AFE496}"/>
              </a:ext>
            </a:extLst>
          </p:cNvPr>
          <p:cNvPicPr>
            <a:picLocks noChangeAspect="1"/>
          </p:cNvPicPr>
          <p:nvPr/>
        </p:nvPicPr>
        <p:blipFill>
          <a:blip r:embed="rId3"/>
          <a:stretch>
            <a:fillRect/>
          </a:stretch>
        </p:blipFill>
        <p:spPr>
          <a:xfrm>
            <a:off x="178460" y="1457092"/>
            <a:ext cx="3554353" cy="1960536"/>
          </a:xfrm>
          <a:prstGeom prst="rect">
            <a:avLst/>
          </a:prstGeom>
        </p:spPr>
      </p:pic>
      <p:sp>
        <p:nvSpPr>
          <p:cNvPr id="61" name="Title 1">
            <a:extLst>
              <a:ext uri="{FF2B5EF4-FFF2-40B4-BE49-F238E27FC236}">
                <a16:creationId xmlns:a16="http://schemas.microsoft.com/office/drawing/2014/main" id="{AF8E1C6F-3795-2748-805C-BB748D7CAB26}"/>
              </a:ext>
            </a:extLst>
          </p:cNvPr>
          <p:cNvSpPr>
            <a:spLocks noGrp="1"/>
          </p:cNvSpPr>
          <p:nvPr>
            <p:ph type="title"/>
          </p:nvPr>
        </p:nvSpPr>
        <p:spPr/>
        <p:txBody>
          <a:bodyPr/>
          <a:lstStyle/>
          <a:p>
            <a:r>
              <a:rPr lang="en-US"/>
              <a:t>A Keyword Spotting Model</a:t>
            </a:r>
          </a:p>
        </p:txBody>
      </p:sp>
      <p:pic>
        <p:nvPicPr>
          <p:cNvPr id="64" name="Picture 2" descr="https://lh3.googleusercontent.com/gUvi3pNDxzx5JsFYThV4P1m3A9pZFH7zXOZpxP6hWkoO4Xz-DEKkuDI3o3DJht3OhNzVaeYg_-sRWLECSm5QX7hMG_dWK_oQ48jtdQIofZDx66dsrhpg-YxF3SY1Z74muyQZBkSr">
            <a:extLst>
              <a:ext uri="{FF2B5EF4-FFF2-40B4-BE49-F238E27FC236}">
                <a16:creationId xmlns:a16="http://schemas.microsoft.com/office/drawing/2014/main" id="{D9B76E3D-0C34-5944-AE9D-7AE934A671A0}"/>
              </a:ext>
            </a:extLst>
          </p:cNvPr>
          <p:cNvPicPr>
            <a:picLocks noChangeAspect="1" noChangeArrowheads="1"/>
          </p:cNvPicPr>
          <p:nvPr/>
        </p:nvPicPr>
        <p:blipFill>
          <a:blip r:embed="rId4" r:link="rId5">
            <a:extLst>
              <a:ext uri="{28A0092B-C50C-407E-A947-70E740481C1C}">
                <a14:useLocalDpi xmlns:a14="http://schemas.microsoft.com/office/drawing/2010/main"/>
              </a:ext>
            </a:extLst>
          </a:blip>
          <a:srcRect/>
          <a:stretch>
            <a:fillRect/>
          </a:stretch>
        </p:blipFill>
        <p:spPr bwMode="auto">
          <a:xfrm>
            <a:off x="3908540" y="1366411"/>
            <a:ext cx="6360865" cy="477064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654EC7EF-0915-0F44-9894-1CC43D0EF98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76891" y="4524387"/>
            <a:ext cx="2469687" cy="1407841"/>
          </a:xfrm>
          <a:prstGeom prst="rect">
            <a:avLst/>
          </a:prstGeom>
        </p:spPr>
      </p:pic>
    </p:spTree>
    <p:extLst>
      <p:ext uri="{BB962C8B-B14F-4D97-AF65-F5344CB8AC3E}">
        <p14:creationId xmlns:p14="http://schemas.microsoft.com/office/powerpoint/2010/main" val="34584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linds(horizontal)">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blinds(horizontal)">
                                      <p:cBhvr>
                                        <p:cTn id="1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470A5B09-DE59-BE48-BDA8-F5BD4E2FD6E8}"/>
              </a:ext>
            </a:extLst>
          </p:cNvPr>
          <p:cNvSpPr>
            <a:spLocks noGrp="1"/>
          </p:cNvSpPr>
          <p:nvPr>
            <p:ph type="body" sz="quarter" idx="13"/>
          </p:nvPr>
        </p:nvSpPr>
        <p:spPr>
          <a:xfrm>
            <a:off x="377772" y="2160456"/>
            <a:ext cx="11397379" cy="2537088"/>
          </a:xfrm>
        </p:spPr>
        <p:txBody>
          <a:bodyPr/>
          <a:lstStyle/>
          <a:p>
            <a:r>
              <a:rPr lang="en-GB" dirty="0">
                <a:ea typeface="ＭＳ Ｐゴシック"/>
              </a:rPr>
              <a:t>Let’s get started!</a:t>
            </a:r>
          </a:p>
          <a:p>
            <a:r>
              <a:rPr lang="en-GB" sz="4000" dirty="0">
                <a:ea typeface="+mn-lt"/>
                <a:cs typeface="+mn-lt"/>
                <a:hlinkClick r:id="rId2"/>
              </a:rPr>
              <a:t>codelabs.developers.google.com/codelabs/sparkfun-tensorflow/</a:t>
            </a:r>
            <a:endParaRPr lang="en-US" dirty="0"/>
          </a:p>
          <a:p>
            <a:endParaRPr lang="en-US" dirty="0"/>
          </a:p>
        </p:txBody>
      </p:sp>
    </p:spTree>
    <p:extLst>
      <p:ext uri="{BB962C8B-B14F-4D97-AF65-F5344CB8AC3E}">
        <p14:creationId xmlns:p14="http://schemas.microsoft.com/office/powerpoint/2010/main" val="3799615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997E2-4519-B94C-82DF-351120A96FA1}"/>
              </a:ext>
            </a:extLst>
          </p:cNvPr>
          <p:cNvSpPr>
            <a:spLocks noGrp="1"/>
          </p:cNvSpPr>
          <p:nvPr>
            <p:ph type="title"/>
          </p:nvPr>
        </p:nvSpPr>
        <p:spPr/>
        <p:txBody>
          <a:bodyPr/>
          <a:lstStyle/>
          <a:p>
            <a:r>
              <a:rPr lang="en-US" dirty="0"/>
              <a:t>How well did it do?</a:t>
            </a:r>
          </a:p>
        </p:txBody>
      </p:sp>
      <p:sp>
        <p:nvSpPr>
          <p:cNvPr id="5" name="Content Placeholder 4">
            <a:extLst>
              <a:ext uri="{FF2B5EF4-FFF2-40B4-BE49-F238E27FC236}">
                <a16:creationId xmlns:a16="http://schemas.microsoft.com/office/drawing/2014/main" id="{F5518841-A9B9-C74C-91AC-1C452FD4EAA1}"/>
              </a:ext>
            </a:extLst>
          </p:cNvPr>
          <p:cNvSpPr>
            <a:spLocks noGrp="1"/>
          </p:cNvSpPr>
          <p:nvPr>
            <p:ph idx="1"/>
          </p:nvPr>
        </p:nvSpPr>
        <p:spPr/>
        <p:txBody>
          <a:bodyPr/>
          <a:lstStyle/>
          <a:p>
            <a:r>
              <a:rPr lang="en-US" dirty="0"/>
              <a:t>Why?</a:t>
            </a:r>
          </a:p>
        </p:txBody>
      </p:sp>
      <p:sp>
        <p:nvSpPr>
          <p:cNvPr id="6" name="Text Placeholder 5">
            <a:extLst>
              <a:ext uri="{FF2B5EF4-FFF2-40B4-BE49-F238E27FC236}">
                <a16:creationId xmlns:a16="http://schemas.microsoft.com/office/drawing/2014/main" id="{26DB8F3D-3804-2B43-91A6-269D93BACFC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53177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997E2-4519-B94C-82DF-351120A96FA1}"/>
              </a:ext>
            </a:extLst>
          </p:cNvPr>
          <p:cNvSpPr>
            <a:spLocks noGrp="1"/>
          </p:cNvSpPr>
          <p:nvPr>
            <p:ph type="title"/>
          </p:nvPr>
        </p:nvSpPr>
        <p:spPr/>
        <p:txBody>
          <a:bodyPr/>
          <a:lstStyle/>
          <a:p>
            <a:r>
              <a:rPr lang="en-US" dirty="0"/>
              <a:t>How well did it do?</a:t>
            </a:r>
          </a:p>
        </p:txBody>
      </p:sp>
      <p:sp>
        <p:nvSpPr>
          <p:cNvPr id="5" name="Content Placeholder 4">
            <a:extLst>
              <a:ext uri="{FF2B5EF4-FFF2-40B4-BE49-F238E27FC236}">
                <a16:creationId xmlns:a16="http://schemas.microsoft.com/office/drawing/2014/main" id="{F5518841-A9B9-C74C-91AC-1C452FD4EAA1}"/>
              </a:ext>
            </a:extLst>
          </p:cNvPr>
          <p:cNvSpPr>
            <a:spLocks noGrp="1"/>
          </p:cNvSpPr>
          <p:nvPr>
            <p:ph idx="1"/>
          </p:nvPr>
        </p:nvSpPr>
        <p:spPr/>
        <p:txBody>
          <a:bodyPr/>
          <a:lstStyle/>
          <a:p>
            <a:pPr marL="342900" indent="-342900">
              <a:buFont typeface="Arial" panose="020B0604020202020204" pitchFamily="34" charset="0"/>
              <a:buChar char="•"/>
            </a:pPr>
            <a:r>
              <a:rPr lang="en-US" dirty="0"/>
              <a:t>Model accuracy decreases (slightly) due to the compression</a:t>
            </a:r>
          </a:p>
          <a:p>
            <a:pPr marL="342900" indent="-342900">
              <a:buFont typeface="Arial" panose="020B0604020202020204" pitchFamily="34" charset="0"/>
              <a:buChar char="•"/>
            </a:pPr>
            <a:r>
              <a:rPr lang="en-US" dirty="0"/>
              <a:t>Limitations of hardware</a:t>
            </a:r>
          </a:p>
          <a:p>
            <a:pPr marL="342900" indent="-342900">
              <a:buFont typeface="Arial" panose="020B0604020202020204" pitchFamily="34" charset="0"/>
              <a:buChar char="•"/>
            </a:pPr>
            <a:r>
              <a:rPr lang="en-US" dirty="0"/>
              <a:t>Noisy environment</a:t>
            </a:r>
          </a:p>
          <a:p>
            <a:pPr marL="342900" indent="-342900">
              <a:buFont typeface="Arial" panose="020B0604020202020204" pitchFamily="34" charset="0"/>
              <a:buChar char="•"/>
            </a:pPr>
            <a:r>
              <a:rPr lang="en-US" dirty="0"/>
              <a:t>Bias in dataset </a:t>
            </a:r>
          </a:p>
          <a:p>
            <a:endParaRPr lang="en-US" dirty="0"/>
          </a:p>
        </p:txBody>
      </p:sp>
      <p:sp>
        <p:nvSpPr>
          <p:cNvPr id="6" name="Text Placeholder 5">
            <a:extLst>
              <a:ext uri="{FF2B5EF4-FFF2-40B4-BE49-F238E27FC236}">
                <a16:creationId xmlns:a16="http://schemas.microsoft.com/office/drawing/2014/main" id="{26DB8F3D-3804-2B43-91A6-269D93BACFC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52833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30DCF2-677C-CB43-8B56-3BF30E67C04A}"/>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3023F6F5-B9E4-8846-9731-1884E843E1A2}"/>
              </a:ext>
            </a:extLst>
          </p:cNvPr>
          <p:cNvSpPr>
            <a:spLocks noGrp="1"/>
          </p:cNvSpPr>
          <p:nvPr>
            <p:ph idx="1"/>
          </p:nvPr>
        </p:nvSpPr>
        <p:spPr>
          <a:xfrm>
            <a:off x="417906" y="1397716"/>
            <a:ext cx="11353798" cy="1811207"/>
          </a:xfrm>
        </p:spPr>
        <p:txBody>
          <a:bodyPr/>
          <a:lstStyle/>
          <a:p>
            <a:r>
              <a:rPr lang="en-US" sz="2000"/>
              <a:t>ML is moving to the IoT endpoint</a:t>
            </a:r>
          </a:p>
          <a:p>
            <a:r>
              <a:rPr lang="en-US" sz="2000"/>
              <a:t>Many ML use cases can be easily achieved with Arm Cortex-M CPUs </a:t>
            </a:r>
          </a:p>
          <a:p>
            <a:r>
              <a:rPr lang="en-US" altLang="en-US" sz="2000"/>
              <a:t>Ecosystem partnerships ensure ability to develop and deploy diverse use cases everywhere on the device</a:t>
            </a:r>
          </a:p>
        </p:txBody>
      </p:sp>
      <p:sp>
        <p:nvSpPr>
          <p:cNvPr id="52" name="TextBox 51">
            <a:extLst>
              <a:ext uri="{FF2B5EF4-FFF2-40B4-BE49-F238E27FC236}">
                <a16:creationId xmlns:a16="http://schemas.microsoft.com/office/drawing/2014/main" id="{2FAF3A83-40FC-2C49-9A18-45748DF9EA5E}"/>
              </a:ext>
            </a:extLst>
          </p:cNvPr>
          <p:cNvSpPr txBox="1"/>
          <p:nvPr/>
        </p:nvSpPr>
        <p:spPr>
          <a:xfrm>
            <a:off x="754749" y="4048682"/>
            <a:ext cx="1338103" cy="152348"/>
          </a:xfrm>
          <a:prstGeom prst="rect">
            <a:avLst/>
          </a:prstGeom>
          <a:noFill/>
        </p:spPr>
        <p:txBody>
          <a:bodyPr wrap="square" lIns="0" tIns="0" rIns="0" bIns="0" rtlCol="0">
            <a:spAutoFit/>
          </a:bodyPr>
          <a:lstStyle/>
          <a:p>
            <a:pPr algn="ctr">
              <a:lnSpc>
                <a:spcPct val="90000"/>
              </a:lnSpc>
              <a:spcAft>
                <a:spcPts val="450"/>
              </a:spcAft>
            </a:pPr>
            <a:r>
              <a:rPr lang="en-US" sz="1100">
                <a:solidFill>
                  <a:srgbClr val="333E48"/>
                </a:solidFill>
                <a:latin typeface="Calibri" panose="020F0502020204030204" pitchFamily="34" charset="0"/>
                <a:cs typeface="Calibri" panose="020F0502020204030204" pitchFamily="34" charset="0"/>
              </a:rPr>
              <a:t>Energy grid</a:t>
            </a:r>
          </a:p>
        </p:txBody>
      </p:sp>
      <p:sp>
        <p:nvSpPr>
          <p:cNvPr id="53" name="TextBox 52">
            <a:extLst>
              <a:ext uri="{FF2B5EF4-FFF2-40B4-BE49-F238E27FC236}">
                <a16:creationId xmlns:a16="http://schemas.microsoft.com/office/drawing/2014/main" id="{7279FF74-AA6E-A742-90CB-E454F5D2D0D4}"/>
              </a:ext>
            </a:extLst>
          </p:cNvPr>
          <p:cNvSpPr txBox="1"/>
          <p:nvPr/>
        </p:nvSpPr>
        <p:spPr>
          <a:xfrm>
            <a:off x="754749" y="5111032"/>
            <a:ext cx="1338103" cy="152348"/>
          </a:xfrm>
          <a:prstGeom prst="rect">
            <a:avLst/>
          </a:prstGeom>
          <a:noFill/>
        </p:spPr>
        <p:txBody>
          <a:bodyPr wrap="square" lIns="0" tIns="0" rIns="0" bIns="0" rtlCol="0">
            <a:spAutoFit/>
          </a:bodyPr>
          <a:lstStyle/>
          <a:p>
            <a:pPr algn="ctr">
              <a:lnSpc>
                <a:spcPct val="90000"/>
              </a:lnSpc>
              <a:spcAft>
                <a:spcPts val="450"/>
              </a:spcAft>
            </a:pPr>
            <a:r>
              <a:rPr lang="en-US" sz="1100">
                <a:solidFill>
                  <a:srgbClr val="333E48"/>
                </a:solidFill>
                <a:latin typeface="Calibri" panose="020F0502020204030204" pitchFamily="34" charset="0"/>
                <a:cs typeface="Calibri" panose="020F0502020204030204" pitchFamily="34" charset="0"/>
              </a:rPr>
              <a:t>Smart city</a:t>
            </a:r>
          </a:p>
        </p:txBody>
      </p:sp>
      <p:sp>
        <p:nvSpPr>
          <p:cNvPr id="54" name="TextBox 53">
            <a:extLst>
              <a:ext uri="{FF2B5EF4-FFF2-40B4-BE49-F238E27FC236}">
                <a16:creationId xmlns:a16="http://schemas.microsoft.com/office/drawing/2014/main" id="{AE8704CE-B710-9647-A3BF-4FC11185B221}"/>
              </a:ext>
            </a:extLst>
          </p:cNvPr>
          <p:cNvSpPr txBox="1"/>
          <p:nvPr/>
        </p:nvSpPr>
        <p:spPr>
          <a:xfrm>
            <a:off x="754749" y="6155390"/>
            <a:ext cx="1338103" cy="152348"/>
          </a:xfrm>
          <a:prstGeom prst="rect">
            <a:avLst/>
          </a:prstGeom>
          <a:noFill/>
        </p:spPr>
        <p:txBody>
          <a:bodyPr wrap="square" lIns="0" tIns="0" rIns="0" bIns="0" rtlCol="0">
            <a:spAutoFit/>
          </a:bodyPr>
          <a:lstStyle/>
          <a:p>
            <a:pPr algn="ctr">
              <a:lnSpc>
                <a:spcPct val="90000"/>
              </a:lnSpc>
              <a:spcAft>
                <a:spcPts val="450"/>
              </a:spcAft>
            </a:pPr>
            <a:r>
              <a:rPr lang="en-US" sz="1100">
                <a:solidFill>
                  <a:srgbClr val="333E48"/>
                </a:solidFill>
                <a:latin typeface="Calibri" panose="020F0502020204030204" pitchFamily="34" charset="0"/>
                <a:cs typeface="Calibri" panose="020F0502020204030204" pitchFamily="34" charset="0"/>
              </a:rPr>
              <a:t>Robotics</a:t>
            </a:r>
          </a:p>
        </p:txBody>
      </p:sp>
      <p:sp>
        <p:nvSpPr>
          <p:cNvPr id="55" name="TextBox 54">
            <a:extLst>
              <a:ext uri="{FF2B5EF4-FFF2-40B4-BE49-F238E27FC236}">
                <a16:creationId xmlns:a16="http://schemas.microsoft.com/office/drawing/2014/main" id="{BFE8B8A5-90D3-C847-9CE4-A3A8EF108390}"/>
              </a:ext>
            </a:extLst>
          </p:cNvPr>
          <p:cNvSpPr txBox="1"/>
          <p:nvPr/>
        </p:nvSpPr>
        <p:spPr>
          <a:xfrm>
            <a:off x="2273473" y="4048682"/>
            <a:ext cx="1338103" cy="152348"/>
          </a:xfrm>
          <a:prstGeom prst="rect">
            <a:avLst/>
          </a:prstGeom>
          <a:noFill/>
        </p:spPr>
        <p:txBody>
          <a:bodyPr wrap="square" lIns="0" tIns="0" rIns="0" bIns="0" rtlCol="0">
            <a:spAutoFit/>
          </a:bodyPr>
          <a:lstStyle/>
          <a:p>
            <a:pPr algn="ctr">
              <a:lnSpc>
                <a:spcPct val="90000"/>
              </a:lnSpc>
              <a:spcAft>
                <a:spcPts val="450"/>
              </a:spcAft>
            </a:pPr>
            <a:r>
              <a:rPr lang="en-US" sz="1100">
                <a:solidFill>
                  <a:srgbClr val="333E48"/>
                </a:solidFill>
                <a:latin typeface="Calibri" panose="020F0502020204030204" pitchFamily="34" charset="0"/>
                <a:cs typeface="Calibri" panose="020F0502020204030204" pitchFamily="34" charset="0"/>
              </a:rPr>
              <a:t>Automotive</a:t>
            </a:r>
          </a:p>
        </p:txBody>
      </p:sp>
      <p:sp>
        <p:nvSpPr>
          <p:cNvPr id="56" name="TextBox 55">
            <a:extLst>
              <a:ext uri="{FF2B5EF4-FFF2-40B4-BE49-F238E27FC236}">
                <a16:creationId xmlns:a16="http://schemas.microsoft.com/office/drawing/2014/main" id="{FDDEF2C5-BF88-2441-A926-0681E919152A}"/>
              </a:ext>
            </a:extLst>
          </p:cNvPr>
          <p:cNvSpPr txBox="1"/>
          <p:nvPr/>
        </p:nvSpPr>
        <p:spPr>
          <a:xfrm>
            <a:off x="2273473" y="5111032"/>
            <a:ext cx="1338103" cy="152348"/>
          </a:xfrm>
          <a:prstGeom prst="rect">
            <a:avLst/>
          </a:prstGeom>
          <a:noFill/>
        </p:spPr>
        <p:txBody>
          <a:bodyPr wrap="square" lIns="0" tIns="0" rIns="0" bIns="0" rtlCol="0">
            <a:spAutoFit/>
          </a:bodyPr>
          <a:lstStyle/>
          <a:p>
            <a:pPr algn="ctr">
              <a:lnSpc>
                <a:spcPct val="90000"/>
              </a:lnSpc>
              <a:spcAft>
                <a:spcPts val="450"/>
              </a:spcAft>
            </a:pPr>
            <a:r>
              <a:rPr lang="en-US" sz="1100">
                <a:solidFill>
                  <a:srgbClr val="333E48"/>
                </a:solidFill>
                <a:latin typeface="Calibri" panose="020F0502020204030204" pitchFamily="34" charset="0"/>
                <a:cs typeface="Calibri" panose="020F0502020204030204" pitchFamily="34" charset="0"/>
              </a:rPr>
              <a:t>Wearables</a:t>
            </a:r>
          </a:p>
        </p:txBody>
      </p:sp>
      <p:sp>
        <p:nvSpPr>
          <p:cNvPr id="57" name="TextBox 56">
            <a:extLst>
              <a:ext uri="{FF2B5EF4-FFF2-40B4-BE49-F238E27FC236}">
                <a16:creationId xmlns:a16="http://schemas.microsoft.com/office/drawing/2014/main" id="{EBC0DF58-3173-B340-B2D2-6B6DE3598DD5}"/>
              </a:ext>
            </a:extLst>
          </p:cNvPr>
          <p:cNvSpPr txBox="1"/>
          <p:nvPr/>
        </p:nvSpPr>
        <p:spPr>
          <a:xfrm>
            <a:off x="2273473" y="6155390"/>
            <a:ext cx="1338103" cy="152348"/>
          </a:xfrm>
          <a:prstGeom prst="rect">
            <a:avLst/>
          </a:prstGeom>
          <a:noFill/>
        </p:spPr>
        <p:txBody>
          <a:bodyPr wrap="square" lIns="0" tIns="0" rIns="0" bIns="0" rtlCol="0">
            <a:spAutoFit/>
          </a:bodyPr>
          <a:lstStyle/>
          <a:p>
            <a:pPr algn="ctr">
              <a:lnSpc>
                <a:spcPct val="90000"/>
              </a:lnSpc>
              <a:spcAft>
                <a:spcPts val="450"/>
              </a:spcAft>
            </a:pPr>
            <a:r>
              <a:rPr lang="en-US" sz="1100">
                <a:solidFill>
                  <a:srgbClr val="333E48"/>
                </a:solidFill>
                <a:latin typeface="Calibri" panose="020F0502020204030204" pitchFamily="34" charset="0"/>
                <a:cs typeface="Calibri" panose="020F0502020204030204" pitchFamily="34" charset="0"/>
              </a:rPr>
              <a:t>Sensor</a:t>
            </a:r>
          </a:p>
        </p:txBody>
      </p:sp>
      <p:sp>
        <p:nvSpPr>
          <p:cNvPr id="58" name="TextBox 57">
            <a:extLst>
              <a:ext uri="{FF2B5EF4-FFF2-40B4-BE49-F238E27FC236}">
                <a16:creationId xmlns:a16="http://schemas.microsoft.com/office/drawing/2014/main" id="{5D9B6A00-7937-354E-B97C-15CC7E47CAF7}"/>
              </a:ext>
            </a:extLst>
          </p:cNvPr>
          <p:cNvSpPr txBox="1"/>
          <p:nvPr/>
        </p:nvSpPr>
        <p:spPr>
          <a:xfrm>
            <a:off x="3829234" y="4048682"/>
            <a:ext cx="1338103" cy="152348"/>
          </a:xfrm>
          <a:prstGeom prst="rect">
            <a:avLst/>
          </a:prstGeom>
          <a:noFill/>
        </p:spPr>
        <p:txBody>
          <a:bodyPr wrap="square" lIns="0" tIns="0" rIns="0" bIns="0" rtlCol="0">
            <a:spAutoFit/>
          </a:bodyPr>
          <a:lstStyle/>
          <a:p>
            <a:pPr algn="ctr">
              <a:lnSpc>
                <a:spcPct val="90000"/>
              </a:lnSpc>
              <a:spcAft>
                <a:spcPts val="450"/>
              </a:spcAft>
            </a:pPr>
            <a:r>
              <a:rPr lang="en-US" sz="1100">
                <a:solidFill>
                  <a:srgbClr val="333E48"/>
                </a:solidFill>
                <a:latin typeface="Calibri" panose="020F0502020204030204" pitchFamily="34" charset="0"/>
                <a:cs typeface="Calibri" panose="020F0502020204030204" pitchFamily="34" charset="0"/>
              </a:rPr>
              <a:t>Environmental</a:t>
            </a:r>
          </a:p>
        </p:txBody>
      </p:sp>
      <p:sp>
        <p:nvSpPr>
          <p:cNvPr id="59" name="TextBox 58">
            <a:extLst>
              <a:ext uri="{FF2B5EF4-FFF2-40B4-BE49-F238E27FC236}">
                <a16:creationId xmlns:a16="http://schemas.microsoft.com/office/drawing/2014/main" id="{938D355B-4F9F-3C46-B626-1DC4CDAB3682}"/>
              </a:ext>
            </a:extLst>
          </p:cNvPr>
          <p:cNvSpPr txBox="1"/>
          <p:nvPr/>
        </p:nvSpPr>
        <p:spPr>
          <a:xfrm>
            <a:off x="5448945" y="5111032"/>
            <a:ext cx="1338103" cy="152348"/>
          </a:xfrm>
          <a:prstGeom prst="rect">
            <a:avLst/>
          </a:prstGeom>
          <a:noFill/>
        </p:spPr>
        <p:txBody>
          <a:bodyPr wrap="square" lIns="0" tIns="0" rIns="0" bIns="0" rtlCol="0">
            <a:spAutoFit/>
          </a:bodyPr>
          <a:lstStyle/>
          <a:p>
            <a:pPr algn="ctr">
              <a:lnSpc>
                <a:spcPct val="90000"/>
              </a:lnSpc>
              <a:spcAft>
                <a:spcPts val="450"/>
              </a:spcAft>
            </a:pPr>
            <a:r>
              <a:rPr lang="en-US" sz="1100">
                <a:solidFill>
                  <a:srgbClr val="333E48"/>
                </a:solidFill>
                <a:latin typeface="Calibri" panose="020F0502020204030204" pitchFamily="34" charset="0"/>
                <a:cs typeface="Calibri" panose="020F0502020204030204" pitchFamily="34" charset="0"/>
              </a:rPr>
              <a:t>Farming</a:t>
            </a:r>
          </a:p>
        </p:txBody>
      </p:sp>
      <p:sp>
        <p:nvSpPr>
          <p:cNvPr id="60" name="TextBox 59">
            <a:extLst>
              <a:ext uri="{FF2B5EF4-FFF2-40B4-BE49-F238E27FC236}">
                <a16:creationId xmlns:a16="http://schemas.microsoft.com/office/drawing/2014/main" id="{D34DF4C9-90FB-BB4D-AD73-348E24ED3B87}"/>
              </a:ext>
            </a:extLst>
          </p:cNvPr>
          <p:cNvSpPr txBox="1"/>
          <p:nvPr/>
        </p:nvSpPr>
        <p:spPr>
          <a:xfrm>
            <a:off x="3829234" y="6155390"/>
            <a:ext cx="1338103" cy="152348"/>
          </a:xfrm>
          <a:prstGeom prst="rect">
            <a:avLst/>
          </a:prstGeom>
          <a:noFill/>
        </p:spPr>
        <p:txBody>
          <a:bodyPr wrap="square" lIns="0" tIns="0" rIns="0" bIns="0" rtlCol="0">
            <a:spAutoFit/>
          </a:bodyPr>
          <a:lstStyle/>
          <a:p>
            <a:pPr algn="ctr">
              <a:lnSpc>
                <a:spcPct val="90000"/>
              </a:lnSpc>
              <a:spcAft>
                <a:spcPts val="450"/>
              </a:spcAft>
            </a:pPr>
            <a:r>
              <a:rPr lang="en-US" sz="1100">
                <a:solidFill>
                  <a:srgbClr val="333E48"/>
                </a:solidFill>
                <a:latin typeface="Calibri" panose="020F0502020204030204" pitchFamily="34" charset="0"/>
                <a:cs typeface="Calibri" panose="020F0502020204030204" pitchFamily="34" charset="0"/>
              </a:rPr>
              <a:t>Industrial</a:t>
            </a:r>
          </a:p>
        </p:txBody>
      </p:sp>
      <p:sp>
        <p:nvSpPr>
          <p:cNvPr id="61" name="TextBox 60">
            <a:extLst>
              <a:ext uri="{FF2B5EF4-FFF2-40B4-BE49-F238E27FC236}">
                <a16:creationId xmlns:a16="http://schemas.microsoft.com/office/drawing/2014/main" id="{0D5BF47D-B8F6-6C48-81E9-0819C697785E}"/>
              </a:ext>
            </a:extLst>
          </p:cNvPr>
          <p:cNvSpPr txBox="1"/>
          <p:nvPr/>
        </p:nvSpPr>
        <p:spPr>
          <a:xfrm>
            <a:off x="5340590" y="4048682"/>
            <a:ext cx="1554814" cy="152348"/>
          </a:xfrm>
          <a:prstGeom prst="rect">
            <a:avLst/>
          </a:prstGeom>
          <a:noFill/>
        </p:spPr>
        <p:txBody>
          <a:bodyPr wrap="square" lIns="0" tIns="0" rIns="0" bIns="0" rtlCol="0">
            <a:spAutoFit/>
          </a:bodyPr>
          <a:lstStyle/>
          <a:p>
            <a:pPr algn="ctr">
              <a:lnSpc>
                <a:spcPct val="90000"/>
              </a:lnSpc>
              <a:spcAft>
                <a:spcPts val="450"/>
              </a:spcAft>
            </a:pPr>
            <a:r>
              <a:rPr lang="en-US" sz="1100">
                <a:solidFill>
                  <a:srgbClr val="333E48"/>
                </a:solidFill>
                <a:latin typeface="Calibri" panose="020F0502020204030204" pitchFamily="34" charset="0"/>
                <a:cs typeface="Calibri" panose="020F0502020204030204" pitchFamily="34" charset="0"/>
              </a:rPr>
              <a:t>Home automation</a:t>
            </a:r>
          </a:p>
        </p:txBody>
      </p:sp>
      <p:sp>
        <p:nvSpPr>
          <p:cNvPr id="62" name="TextBox 61">
            <a:extLst>
              <a:ext uri="{FF2B5EF4-FFF2-40B4-BE49-F238E27FC236}">
                <a16:creationId xmlns:a16="http://schemas.microsoft.com/office/drawing/2014/main" id="{B8570F6E-87AB-424E-9D34-23204FDFA3FB}"/>
              </a:ext>
            </a:extLst>
          </p:cNvPr>
          <p:cNvSpPr txBox="1"/>
          <p:nvPr/>
        </p:nvSpPr>
        <p:spPr>
          <a:xfrm>
            <a:off x="5245590" y="6155390"/>
            <a:ext cx="1536336" cy="152348"/>
          </a:xfrm>
          <a:prstGeom prst="rect">
            <a:avLst/>
          </a:prstGeom>
          <a:noFill/>
        </p:spPr>
        <p:txBody>
          <a:bodyPr wrap="square" lIns="0" tIns="0" rIns="0" bIns="0" rtlCol="0">
            <a:spAutoFit/>
          </a:bodyPr>
          <a:lstStyle/>
          <a:p>
            <a:pPr algn="ctr">
              <a:lnSpc>
                <a:spcPct val="90000"/>
              </a:lnSpc>
              <a:spcAft>
                <a:spcPts val="450"/>
              </a:spcAft>
            </a:pPr>
            <a:r>
              <a:rPr lang="en-US" sz="1100">
                <a:solidFill>
                  <a:srgbClr val="333E48"/>
                </a:solidFill>
                <a:latin typeface="Calibri" panose="020F0502020204030204" pitchFamily="34" charset="0"/>
                <a:cs typeface="Calibri" panose="020F0502020204030204" pitchFamily="34" charset="0"/>
              </a:rPr>
              <a:t>Identity &amp; tracking</a:t>
            </a:r>
          </a:p>
        </p:txBody>
      </p:sp>
      <p:sp>
        <p:nvSpPr>
          <p:cNvPr id="63" name="TextBox 62">
            <a:extLst>
              <a:ext uri="{FF2B5EF4-FFF2-40B4-BE49-F238E27FC236}">
                <a16:creationId xmlns:a16="http://schemas.microsoft.com/office/drawing/2014/main" id="{709B4C50-6921-9546-9FCE-A318BFA2B0C5}"/>
              </a:ext>
            </a:extLst>
          </p:cNvPr>
          <p:cNvSpPr txBox="1"/>
          <p:nvPr/>
        </p:nvSpPr>
        <p:spPr>
          <a:xfrm>
            <a:off x="3829234" y="5111032"/>
            <a:ext cx="1338103" cy="152348"/>
          </a:xfrm>
          <a:prstGeom prst="rect">
            <a:avLst/>
          </a:prstGeom>
          <a:noFill/>
        </p:spPr>
        <p:txBody>
          <a:bodyPr wrap="square" lIns="0" tIns="0" rIns="0" bIns="0" rtlCol="0">
            <a:spAutoFit/>
          </a:bodyPr>
          <a:lstStyle/>
          <a:p>
            <a:pPr algn="ctr">
              <a:lnSpc>
                <a:spcPct val="90000"/>
              </a:lnSpc>
              <a:spcAft>
                <a:spcPts val="450"/>
              </a:spcAft>
            </a:pPr>
            <a:r>
              <a:rPr lang="en-US" sz="1100">
                <a:solidFill>
                  <a:srgbClr val="333E48"/>
                </a:solidFill>
                <a:latin typeface="Calibri" panose="020F0502020204030204" pitchFamily="34" charset="0"/>
                <a:cs typeface="Calibri" panose="020F0502020204030204" pitchFamily="34" charset="0"/>
              </a:rPr>
              <a:t>IoT</a:t>
            </a:r>
          </a:p>
        </p:txBody>
      </p:sp>
      <p:sp>
        <p:nvSpPr>
          <p:cNvPr id="64" name="TextBox 63">
            <a:extLst>
              <a:ext uri="{FF2B5EF4-FFF2-40B4-BE49-F238E27FC236}">
                <a16:creationId xmlns:a16="http://schemas.microsoft.com/office/drawing/2014/main" id="{1AC39AFC-AA3C-EC43-98A0-B062E7FA2347}"/>
              </a:ext>
            </a:extLst>
          </p:cNvPr>
          <p:cNvSpPr txBox="1"/>
          <p:nvPr/>
        </p:nvSpPr>
        <p:spPr>
          <a:xfrm>
            <a:off x="6958653" y="4048682"/>
            <a:ext cx="1554814" cy="152348"/>
          </a:xfrm>
          <a:prstGeom prst="rect">
            <a:avLst/>
          </a:prstGeom>
          <a:noFill/>
        </p:spPr>
        <p:txBody>
          <a:bodyPr wrap="square" lIns="0" tIns="0" rIns="0" bIns="0" rtlCol="0">
            <a:spAutoFit/>
          </a:bodyPr>
          <a:lstStyle/>
          <a:p>
            <a:pPr algn="ctr">
              <a:lnSpc>
                <a:spcPct val="90000"/>
              </a:lnSpc>
              <a:spcAft>
                <a:spcPts val="450"/>
              </a:spcAft>
            </a:pPr>
            <a:r>
              <a:rPr lang="en-US" sz="1100">
                <a:solidFill>
                  <a:srgbClr val="333E48"/>
                </a:solidFill>
                <a:latin typeface="Calibri" panose="020F0502020204030204" pitchFamily="34" charset="0"/>
                <a:cs typeface="Calibri" panose="020F0502020204030204" pitchFamily="34" charset="0"/>
              </a:rPr>
              <a:t>Healthcare</a:t>
            </a:r>
          </a:p>
        </p:txBody>
      </p:sp>
      <p:sp>
        <p:nvSpPr>
          <p:cNvPr id="65" name="TextBox 64">
            <a:extLst>
              <a:ext uri="{FF2B5EF4-FFF2-40B4-BE49-F238E27FC236}">
                <a16:creationId xmlns:a16="http://schemas.microsoft.com/office/drawing/2014/main" id="{802F151A-07A1-874E-A577-9E7D03A90F96}"/>
              </a:ext>
            </a:extLst>
          </p:cNvPr>
          <p:cNvSpPr txBox="1"/>
          <p:nvPr/>
        </p:nvSpPr>
        <p:spPr>
          <a:xfrm>
            <a:off x="8464974" y="5111032"/>
            <a:ext cx="1536336" cy="152348"/>
          </a:xfrm>
          <a:prstGeom prst="rect">
            <a:avLst/>
          </a:prstGeom>
          <a:noFill/>
        </p:spPr>
        <p:txBody>
          <a:bodyPr wrap="square" lIns="0" tIns="0" rIns="0" bIns="0" rtlCol="0">
            <a:spAutoFit/>
          </a:bodyPr>
          <a:lstStyle/>
          <a:p>
            <a:pPr algn="ctr">
              <a:lnSpc>
                <a:spcPct val="90000"/>
              </a:lnSpc>
              <a:spcAft>
                <a:spcPts val="450"/>
              </a:spcAft>
            </a:pPr>
            <a:r>
              <a:rPr lang="en-US" sz="1100">
                <a:solidFill>
                  <a:srgbClr val="333E48"/>
                </a:solidFill>
                <a:latin typeface="Calibri" panose="020F0502020204030204" pitchFamily="34" charset="0"/>
                <a:cs typeface="Calibri" panose="020F0502020204030204" pitchFamily="34" charset="0"/>
              </a:rPr>
              <a:t>VR/AR</a:t>
            </a:r>
          </a:p>
        </p:txBody>
      </p:sp>
      <p:sp>
        <p:nvSpPr>
          <p:cNvPr id="66" name="TextBox 65">
            <a:extLst>
              <a:ext uri="{FF2B5EF4-FFF2-40B4-BE49-F238E27FC236}">
                <a16:creationId xmlns:a16="http://schemas.microsoft.com/office/drawing/2014/main" id="{D84D08D7-A760-4F4C-9124-5D8DD9B74E68}"/>
              </a:ext>
            </a:extLst>
          </p:cNvPr>
          <p:cNvSpPr txBox="1"/>
          <p:nvPr/>
        </p:nvSpPr>
        <p:spPr>
          <a:xfrm>
            <a:off x="7067009" y="6155390"/>
            <a:ext cx="1338103" cy="152348"/>
          </a:xfrm>
          <a:prstGeom prst="rect">
            <a:avLst/>
          </a:prstGeom>
          <a:noFill/>
        </p:spPr>
        <p:txBody>
          <a:bodyPr wrap="square" lIns="0" tIns="0" rIns="0" bIns="0" rtlCol="0">
            <a:spAutoFit/>
          </a:bodyPr>
          <a:lstStyle/>
          <a:p>
            <a:pPr algn="ctr">
              <a:lnSpc>
                <a:spcPct val="90000"/>
              </a:lnSpc>
              <a:spcAft>
                <a:spcPts val="450"/>
              </a:spcAft>
            </a:pPr>
            <a:r>
              <a:rPr lang="en-US" sz="1100">
                <a:solidFill>
                  <a:srgbClr val="333E48"/>
                </a:solidFill>
                <a:latin typeface="Calibri" panose="020F0502020204030204" pitchFamily="34" charset="0"/>
                <a:cs typeface="Calibri" panose="020F0502020204030204" pitchFamily="34" charset="0"/>
              </a:rPr>
              <a:t>Smart lighting</a:t>
            </a:r>
          </a:p>
        </p:txBody>
      </p:sp>
      <p:sp>
        <p:nvSpPr>
          <p:cNvPr id="67" name="TextBox 66">
            <a:extLst>
              <a:ext uri="{FF2B5EF4-FFF2-40B4-BE49-F238E27FC236}">
                <a16:creationId xmlns:a16="http://schemas.microsoft.com/office/drawing/2014/main" id="{050992E5-9D05-E64B-8D58-4CB8181A914A}"/>
              </a:ext>
            </a:extLst>
          </p:cNvPr>
          <p:cNvSpPr txBox="1"/>
          <p:nvPr/>
        </p:nvSpPr>
        <p:spPr>
          <a:xfrm>
            <a:off x="8455735" y="4048682"/>
            <a:ext cx="1554814" cy="152348"/>
          </a:xfrm>
          <a:prstGeom prst="rect">
            <a:avLst/>
          </a:prstGeom>
          <a:noFill/>
        </p:spPr>
        <p:txBody>
          <a:bodyPr wrap="square" lIns="0" tIns="0" rIns="0" bIns="0" rtlCol="0">
            <a:spAutoFit/>
          </a:bodyPr>
          <a:lstStyle/>
          <a:p>
            <a:pPr algn="ctr">
              <a:lnSpc>
                <a:spcPct val="90000"/>
              </a:lnSpc>
              <a:spcAft>
                <a:spcPts val="450"/>
              </a:spcAft>
            </a:pPr>
            <a:r>
              <a:rPr lang="en-US" sz="1100">
                <a:solidFill>
                  <a:srgbClr val="333E48"/>
                </a:solidFill>
                <a:latin typeface="Calibri" panose="020F0502020204030204" pitchFamily="34" charset="0"/>
                <a:cs typeface="Calibri" panose="020F0502020204030204" pitchFamily="34" charset="0"/>
              </a:rPr>
              <a:t>Enterprise</a:t>
            </a:r>
          </a:p>
        </p:txBody>
      </p:sp>
      <p:sp>
        <p:nvSpPr>
          <p:cNvPr id="68" name="TextBox 67">
            <a:extLst>
              <a:ext uri="{FF2B5EF4-FFF2-40B4-BE49-F238E27FC236}">
                <a16:creationId xmlns:a16="http://schemas.microsoft.com/office/drawing/2014/main" id="{82873364-1645-2D4A-9009-7361728A59EB}"/>
              </a:ext>
            </a:extLst>
          </p:cNvPr>
          <p:cNvSpPr txBox="1"/>
          <p:nvPr/>
        </p:nvSpPr>
        <p:spPr>
          <a:xfrm>
            <a:off x="6891474" y="5111034"/>
            <a:ext cx="1689172" cy="152348"/>
          </a:xfrm>
          <a:prstGeom prst="rect">
            <a:avLst/>
          </a:prstGeom>
          <a:noFill/>
        </p:spPr>
        <p:txBody>
          <a:bodyPr wrap="square" lIns="0" tIns="0" rIns="0" bIns="0" rtlCol="0">
            <a:spAutoFit/>
          </a:bodyPr>
          <a:lstStyle/>
          <a:p>
            <a:pPr algn="ctr">
              <a:lnSpc>
                <a:spcPct val="90000"/>
              </a:lnSpc>
              <a:spcAft>
                <a:spcPts val="450"/>
              </a:spcAft>
            </a:pPr>
            <a:r>
              <a:rPr lang="en-US" sz="1100">
                <a:solidFill>
                  <a:srgbClr val="333E48"/>
                </a:solidFill>
                <a:latin typeface="Calibri" panose="020F0502020204030204" pitchFamily="34" charset="0"/>
                <a:cs typeface="Calibri" panose="020F0502020204030204" pitchFamily="34" charset="0"/>
              </a:rPr>
              <a:t>Building automation</a:t>
            </a:r>
          </a:p>
        </p:txBody>
      </p:sp>
      <p:sp>
        <p:nvSpPr>
          <p:cNvPr id="69" name="TextBox 68">
            <a:extLst>
              <a:ext uri="{FF2B5EF4-FFF2-40B4-BE49-F238E27FC236}">
                <a16:creationId xmlns:a16="http://schemas.microsoft.com/office/drawing/2014/main" id="{CEBC94F9-3B7F-6541-A35F-E39534CE7A7C}"/>
              </a:ext>
            </a:extLst>
          </p:cNvPr>
          <p:cNvSpPr txBox="1"/>
          <p:nvPr/>
        </p:nvSpPr>
        <p:spPr>
          <a:xfrm>
            <a:off x="8564091" y="6155390"/>
            <a:ext cx="1338103" cy="152348"/>
          </a:xfrm>
          <a:prstGeom prst="rect">
            <a:avLst/>
          </a:prstGeom>
          <a:noFill/>
        </p:spPr>
        <p:txBody>
          <a:bodyPr wrap="square" lIns="0" tIns="0" rIns="0" bIns="0" rtlCol="0">
            <a:spAutoFit/>
          </a:bodyPr>
          <a:lstStyle/>
          <a:p>
            <a:pPr algn="ctr">
              <a:lnSpc>
                <a:spcPct val="90000"/>
              </a:lnSpc>
              <a:spcAft>
                <a:spcPts val="450"/>
              </a:spcAft>
            </a:pPr>
            <a:r>
              <a:rPr lang="en-US" sz="1100">
                <a:solidFill>
                  <a:srgbClr val="333E48"/>
                </a:solidFill>
                <a:latin typeface="Calibri" panose="020F0502020204030204" pitchFamily="34" charset="0"/>
                <a:cs typeface="Calibri" panose="020F0502020204030204" pitchFamily="34" charset="0"/>
              </a:rPr>
              <a:t>Smart watch</a:t>
            </a:r>
          </a:p>
        </p:txBody>
      </p:sp>
      <p:sp>
        <p:nvSpPr>
          <p:cNvPr id="70" name="TextBox 69">
            <a:extLst>
              <a:ext uri="{FF2B5EF4-FFF2-40B4-BE49-F238E27FC236}">
                <a16:creationId xmlns:a16="http://schemas.microsoft.com/office/drawing/2014/main" id="{775B8FEF-34E0-6548-972E-D37530DFF22D}"/>
              </a:ext>
            </a:extLst>
          </p:cNvPr>
          <p:cNvSpPr txBox="1"/>
          <p:nvPr/>
        </p:nvSpPr>
        <p:spPr>
          <a:xfrm>
            <a:off x="9873314" y="4048682"/>
            <a:ext cx="1554814" cy="152348"/>
          </a:xfrm>
          <a:prstGeom prst="rect">
            <a:avLst/>
          </a:prstGeom>
          <a:noFill/>
        </p:spPr>
        <p:txBody>
          <a:bodyPr wrap="square" lIns="0" tIns="0" rIns="0" bIns="0" rtlCol="0">
            <a:spAutoFit/>
          </a:bodyPr>
          <a:lstStyle/>
          <a:p>
            <a:pPr algn="ctr">
              <a:lnSpc>
                <a:spcPct val="90000"/>
              </a:lnSpc>
              <a:spcAft>
                <a:spcPts val="450"/>
              </a:spcAft>
            </a:pPr>
            <a:r>
              <a:rPr lang="en-US" sz="1100">
                <a:solidFill>
                  <a:srgbClr val="333E48"/>
                </a:solidFill>
                <a:latin typeface="Calibri" panose="020F0502020204030204" pitchFamily="34" charset="0"/>
                <a:cs typeface="Calibri" panose="020F0502020204030204" pitchFamily="34" charset="0"/>
              </a:rPr>
              <a:t>Retail</a:t>
            </a:r>
          </a:p>
        </p:txBody>
      </p:sp>
      <p:sp>
        <p:nvSpPr>
          <p:cNvPr id="71" name="TextBox 70">
            <a:extLst>
              <a:ext uri="{FF2B5EF4-FFF2-40B4-BE49-F238E27FC236}">
                <a16:creationId xmlns:a16="http://schemas.microsoft.com/office/drawing/2014/main" id="{B3F7469D-851F-2A4A-B81F-0968247A31C5}"/>
              </a:ext>
            </a:extLst>
          </p:cNvPr>
          <p:cNvSpPr txBox="1"/>
          <p:nvPr/>
        </p:nvSpPr>
        <p:spPr>
          <a:xfrm>
            <a:off x="9806135" y="6155390"/>
            <a:ext cx="1689172" cy="152348"/>
          </a:xfrm>
          <a:prstGeom prst="rect">
            <a:avLst/>
          </a:prstGeom>
          <a:noFill/>
        </p:spPr>
        <p:txBody>
          <a:bodyPr wrap="square" lIns="0" tIns="0" rIns="0" bIns="0" rtlCol="0">
            <a:spAutoFit/>
          </a:bodyPr>
          <a:lstStyle/>
          <a:p>
            <a:pPr algn="ctr">
              <a:lnSpc>
                <a:spcPct val="90000"/>
              </a:lnSpc>
              <a:spcAft>
                <a:spcPts val="450"/>
              </a:spcAft>
            </a:pPr>
            <a:r>
              <a:rPr lang="en-US" sz="1100">
                <a:solidFill>
                  <a:srgbClr val="333E48"/>
                </a:solidFill>
                <a:latin typeface="Calibri" panose="020F0502020204030204" pitchFamily="34" charset="0"/>
                <a:cs typeface="Calibri" panose="020F0502020204030204" pitchFamily="34" charset="0"/>
              </a:rPr>
              <a:t>Connected clothing</a:t>
            </a:r>
          </a:p>
        </p:txBody>
      </p:sp>
      <p:sp>
        <p:nvSpPr>
          <p:cNvPr id="72" name="TextBox 71">
            <a:extLst>
              <a:ext uri="{FF2B5EF4-FFF2-40B4-BE49-F238E27FC236}">
                <a16:creationId xmlns:a16="http://schemas.microsoft.com/office/drawing/2014/main" id="{B77A322F-36AA-304F-9042-12C7E831BF17}"/>
              </a:ext>
            </a:extLst>
          </p:cNvPr>
          <p:cNvSpPr txBox="1"/>
          <p:nvPr/>
        </p:nvSpPr>
        <p:spPr>
          <a:xfrm>
            <a:off x="9981670" y="5111032"/>
            <a:ext cx="1338103" cy="152348"/>
          </a:xfrm>
          <a:prstGeom prst="rect">
            <a:avLst/>
          </a:prstGeom>
          <a:noFill/>
        </p:spPr>
        <p:txBody>
          <a:bodyPr wrap="square" lIns="0" tIns="0" rIns="0" bIns="0" rtlCol="0">
            <a:spAutoFit/>
          </a:bodyPr>
          <a:lstStyle/>
          <a:p>
            <a:pPr algn="ctr">
              <a:lnSpc>
                <a:spcPct val="90000"/>
              </a:lnSpc>
              <a:spcAft>
                <a:spcPts val="450"/>
              </a:spcAft>
            </a:pPr>
            <a:r>
              <a:rPr lang="en-US" sz="1100">
                <a:solidFill>
                  <a:srgbClr val="333E48"/>
                </a:solidFill>
                <a:latin typeface="Calibri" panose="020F0502020204030204" pitchFamily="34" charset="0"/>
                <a:cs typeface="Calibri" panose="020F0502020204030204" pitchFamily="34" charset="0"/>
              </a:rPr>
              <a:t>Space</a:t>
            </a:r>
          </a:p>
        </p:txBody>
      </p:sp>
      <p:pic>
        <p:nvPicPr>
          <p:cNvPr id="73" name="Picture 72">
            <a:extLst>
              <a:ext uri="{FF2B5EF4-FFF2-40B4-BE49-F238E27FC236}">
                <a16:creationId xmlns:a16="http://schemas.microsoft.com/office/drawing/2014/main" id="{994DA879-4B1A-3D4A-92C0-2835C1A5D84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4015" y="3309721"/>
            <a:ext cx="619571" cy="619571"/>
          </a:xfrm>
          <a:prstGeom prst="rect">
            <a:avLst/>
          </a:prstGeom>
        </p:spPr>
      </p:pic>
      <p:pic>
        <p:nvPicPr>
          <p:cNvPr id="74" name="Picture 73">
            <a:extLst>
              <a:ext uri="{FF2B5EF4-FFF2-40B4-BE49-F238E27FC236}">
                <a16:creationId xmlns:a16="http://schemas.microsoft.com/office/drawing/2014/main" id="{5B68ADF9-DBA5-2740-B8FC-2826BFD3C03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70518" y="4345877"/>
            <a:ext cx="706564" cy="628057"/>
          </a:xfrm>
          <a:prstGeom prst="rect">
            <a:avLst/>
          </a:prstGeom>
        </p:spPr>
      </p:pic>
      <p:pic>
        <p:nvPicPr>
          <p:cNvPr id="75" name="Picture 74">
            <a:extLst>
              <a:ext uri="{FF2B5EF4-FFF2-40B4-BE49-F238E27FC236}">
                <a16:creationId xmlns:a16="http://schemas.microsoft.com/office/drawing/2014/main" id="{FD9480F4-1B25-6E4F-96FF-6139B2594DB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9772" y="5347630"/>
            <a:ext cx="628057" cy="706566"/>
          </a:xfrm>
          <a:prstGeom prst="rect">
            <a:avLst/>
          </a:prstGeom>
        </p:spPr>
      </p:pic>
      <p:pic>
        <p:nvPicPr>
          <p:cNvPr id="76" name="Picture 75">
            <a:extLst>
              <a:ext uri="{FF2B5EF4-FFF2-40B4-BE49-F238E27FC236}">
                <a16:creationId xmlns:a16="http://schemas.microsoft.com/office/drawing/2014/main" id="{EF549665-21D0-3847-8865-D9304B67F1AC}"/>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589242" y="3418609"/>
            <a:ext cx="706564" cy="510683"/>
          </a:xfrm>
          <a:prstGeom prst="rect">
            <a:avLst/>
          </a:prstGeom>
        </p:spPr>
      </p:pic>
      <p:pic>
        <p:nvPicPr>
          <p:cNvPr id="77" name="Picture 76">
            <a:extLst>
              <a:ext uri="{FF2B5EF4-FFF2-40B4-BE49-F238E27FC236}">
                <a16:creationId xmlns:a16="http://schemas.microsoft.com/office/drawing/2014/main" id="{498B4728-FF81-3445-A40E-8679D54407F9}"/>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05928" y="4345877"/>
            <a:ext cx="473193" cy="628057"/>
          </a:xfrm>
          <a:prstGeom prst="rect">
            <a:avLst/>
          </a:prstGeom>
        </p:spPr>
      </p:pic>
      <p:pic>
        <p:nvPicPr>
          <p:cNvPr id="78" name="Picture 77">
            <a:extLst>
              <a:ext uri="{FF2B5EF4-FFF2-40B4-BE49-F238E27FC236}">
                <a16:creationId xmlns:a16="http://schemas.microsoft.com/office/drawing/2014/main" id="{A56AEB40-2F0F-9147-B72D-164508B20D28}"/>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721722" y="5347630"/>
            <a:ext cx="441604" cy="706566"/>
          </a:xfrm>
          <a:prstGeom prst="rect">
            <a:avLst/>
          </a:prstGeom>
        </p:spPr>
      </p:pic>
      <p:pic>
        <p:nvPicPr>
          <p:cNvPr id="79" name="Picture 78">
            <a:extLst>
              <a:ext uri="{FF2B5EF4-FFF2-40B4-BE49-F238E27FC236}">
                <a16:creationId xmlns:a16="http://schemas.microsoft.com/office/drawing/2014/main" id="{A0CE1DFB-50A2-444A-A253-31CCEFBDE63D}"/>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118868" y="3253742"/>
            <a:ext cx="758834" cy="675550"/>
          </a:xfrm>
          <a:prstGeom prst="rect">
            <a:avLst/>
          </a:prstGeom>
        </p:spPr>
      </p:pic>
      <p:pic>
        <p:nvPicPr>
          <p:cNvPr id="80" name="Picture 79">
            <a:extLst>
              <a:ext uri="{FF2B5EF4-FFF2-40B4-BE49-F238E27FC236}">
                <a16:creationId xmlns:a16="http://schemas.microsoft.com/office/drawing/2014/main" id="{D8A35F0E-EF30-A948-B99A-E06AC43BC60B}"/>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808997" y="4459457"/>
            <a:ext cx="607255" cy="514477"/>
          </a:xfrm>
          <a:prstGeom prst="rect">
            <a:avLst/>
          </a:prstGeom>
        </p:spPr>
      </p:pic>
      <p:pic>
        <p:nvPicPr>
          <p:cNvPr id="81" name="Picture 80">
            <a:extLst>
              <a:ext uri="{FF2B5EF4-FFF2-40B4-BE49-F238E27FC236}">
                <a16:creationId xmlns:a16="http://schemas.microsoft.com/office/drawing/2014/main" id="{9A652C2B-1CE9-5140-A8F9-99E9DF5124F2}"/>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11243" y="5480112"/>
            <a:ext cx="574084" cy="574084"/>
          </a:xfrm>
          <a:prstGeom prst="rect">
            <a:avLst/>
          </a:prstGeom>
        </p:spPr>
      </p:pic>
      <p:pic>
        <p:nvPicPr>
          <p:cNvPr id="82" name="Picture 81">
            <a:extLst>
              <a:ext uri="{FF2B5EF4-FFF2-40B4-BE49-F238E27FC236}">
                <a16:creationId xmlns:a16="http://schemas.microsoft.com/office/drawing/2014/main" id="{0284C1ED-7239-5244-8321-718F51B63EF8}"/>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5884598" y="3309721"/>
            <a:ext cx="466798" cy="619571"/>
          </a:xfrm>
          <a:prstGeom prst="rect">
            <a:avLst/>
          </a:prstGeom>
        </p:spPr>
      </p:pic>
      <p:pic>
        <p:nvPicPr>
          <p:cNvPr id="83" name="Picture 82">
            <a:extLst>
              <a:ext uri="{FF2B5EF4-FFF2-40B4-BE49-F238E27FC236}">
                <a16:creationId xmlns:a16="http://schemas.microsoft.com/office/drawing/2014/main" id="{447BD005-9162-C645-A81D-9C24919DC05B}"/>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926662" y="5482772"/>
            <a:ext cx="371925" cy="582144"/>
          </a:xfrm>
          <a:prstGeom prst="rect">
            <a:avLst/>
          </a:prstGeom>
        </p:spPr>
      </p:pic>
      <p:pic>
        <p:nvPicPr>
          <p:cNvPr id="84" name="Picture 83">
            <a:extLst>
              <a:ext uri="{FF2B5EF4-FFF2-40B4-BE49-F238E27FC236}">
                <a16:creationId xmlns:a16="http://schemas.microsoft.com/office/drawing/2014/main" id="{21D95833-9308-FF49-9480-04CFCBEE4A91}"/>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4211243" y="4435753"/>
            <a:ext cx="574084" cy="574084"/>
          </a:xfrm>
          <a:prstGeom prst="rect">
            <a:avLst/>
          </a:prstGeom>
        </p:spPr>
      </p:pic>
      <p:pic>
        <p:nvPicPr>
          <p:cNvPr id="85" name="Picture 84">
            <a:extLst>
              <a:ext uri="{FF2B5EF4-FFF2-40B4-BE49-F238E27FC236}">
                <a16:creationId xmlns:a16="http://schemas.microsoft.com/office/drawing/2014/main" id="{DCAD560C-38AC-604F-9C47-D73F945A24B1}"/>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7437598" y="3248425"/>
            <a:ext cx="596924" cy="680867"/>
          </a:xfrm>
          <a:prstGeom prst="rect">
            <a:avLst/>
          </a:prstGeom>
        </p:spPr>
      </p:pic>
      <p:pic>
        <p:nvPicPr>
          <p:cNvPr id="86" name="Picture 85">
            <a:extLst>
              <a:ext uri="{FF2B5EF4-FFF2-40B4-BE49-F238E27FC236}">
                <a16:creationId xmlns:a16="http://schemas.microsoft.com/office/drawing/2014/main" id="{45C12CAD-5DC2-7C41-82E0-BF3BE1E4E27F}"/>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8879232" y="4590537"/>
            <a:ext cx="707820" cy="383397"/>
          </a:xfrm>
          <a:prstGeom prst="rect">
            <a:avLst/>
          </a:prstGeom>
        </p:spPr>
      </p:pic>
      <p:pic>
        <p:nvPicPr>
          <p:cNvPr id="87" name="Picture 86">
            <a:extLst>
              <a:ext uri="{FF2B5EF4-FFF2-40B4-BE49-F238E27FC236}">
                <a16:creationId xmlns:a16="http://schemas.microsoft.com/office/drawing/2014/main" id="{21D47A64-88A7-694F-8977-D69E2CB32A43}"/>
              </a:ext>
            </a:extLst>
          </p:cNvPr>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7572606" y="5480112"/>
            <a:ext cx="326909" cy="574084"/>
          </a:xfrm>
          <a:prstGeom prst="rect">
            <a:avLst/>
          </a:prstGeom>
        </p:spPr>
      </p:pic>
      <p:pic>
        <p:nvPicPr>
          <p:cNvPr id="88" name="Picture 87">
            <a:extLst>
              <a:ext uri="{FF2B5EF4-FFF2-40B4-BE49-F238E27FC236}">
                <a16:creationId xmlns:a16="http://schemas.microsoft.com/office/drawing/2014/main" id="{C149CFB4-814D-6347-8800-D9DE73D231C5}"/>
              </a:ext>
            </a:extLst>
          </p:cNvPr>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7573965" y="4459457"/>
            <a:ext cx="324191" cy="514477"/>
          </a:xfrm>
          <a:prstGeom prst="rect">
            <a:avLst/>
          </a:prstGeom>
        </p:spPr>
      </p:pic>
      <p:pic>
        <p:nvPicPr>
          <p:cNvPr id="89" name="Picture 88">
            <a:extLst>
              <a:ext uri="{FF2B5EF4-FFF2-40B4-BE49-F238E27FC236}">
                <a16:creationId xmlns:a16="http://schemas.microsoft.com/office/drawing/2014/main" id="{FA9FCF4E-6352-3B45-AF44-3E811D39A597}"/>
              </a:ext>
            </a:extLst>
          </p:cNvPr>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9017861" y="5480112"/>
            <a:ext cx="430563" cy="574084"/>
          </a:xfrm>
          <a:prstGeom prst="rect">
            <a:avLst/>
          </a:prstGeom>
        </p:spPr>
      </p:pic>
      <p:pic>
        <p:nvPicPr>
          <p:cNvPr id="90" name="Picture 89">
            <a:extLst>
              <a:ext uri="{FF2B5EF4-FFF2-40B4-BE49-F238E27FC236}">
                <a16:creationId xmlns:a16="http://schemas.microsoft.com/office/drawing/2014/main" id="{E34070EC-D5A7-1547-999F-DC995264D647}"/>
              </a:ext>
            </a:extLst>
          </p:cNvPr>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10416156" y="3253742"/>
            <a:ext cx="469131" cy="675550"/>
          </a:xfrm>
          <a:prstGeom prst="rect">
            <a:avLst/>
          </a:prstGeom>
        </p:spPr>
      </p:pic>
      <p:pic>
        <p:nvPicPr>
          <p:cNvPr id="91" name="Picture 90">
            <a:extLst>
              <a:ext uri="{FF2B5EF4-FFF2-40B4-BE49-F238E27FC236}">
                <a16:creationId xmlns:a16="http://schemas.microsoft.com/office/drawing/2014/main" id="{9CB2987B-BDAC-1747-9CAE-AE5BE348CD1B}"/>
              </a:ext>
            </a:extLst>
          </p:cNvPr>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10337232" y="5702404"/>
            <a:ext cx="626979" cy="364052"/>
          </a:xfrm>
          <a:prstGeom prst="rect">
            <a:avLst/>
          </a:prstGeom>
        </p:spPr>
      </p:pic>
      <p:pic>
        <p:nvPicPr>
          <p:cNvPr id="92" name="Picture 91">
            <a:extLst>
              <a:ext uri="{FF2B5EF4-FFF2-40B4-BE49-F238E27FC236}">
                <a16:creationId xmlns:a16="http://schemas.microsoft.com/office/drawing/2014/main" id="{BE5ABCC4-CB80-244B-BCF1-F1478D2F01D2}"/>
              </a:ext>
            </a:extLst>
          </p:cNvPr>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10353371" y="4427110"/>
            <a:ext cx="594700" cy="594700"/>
          </a:xfrm>
          <a:prstGeom prst="rect">
            <a:avLst/>
          </a:prstGeom>
        </p:spPr>
      </p:pic>
      <p:pic>
        <p:nvPicPr>
          <p:cNvPr id="93" name="Picture 92">
            <a:extLst>
              <a:ext uri="{FF2B5EF4-FFF2-40B4-BE49-F238E27FC236}">
                <a16:creationId xmlns:a16="http://schemas.microsoft.com/office/drawing/2014/main" id="{A7E3B3DF-730F-364D-83D2-1BE6006B8C23}"/>
              </a:ext>
            </a:extLst>
          </p:cNvPr>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9075561" y="3208923"/>
            <a:ext cx="315162" cy="720369"/>
          </a:xfrm>
          <a:prstGeom prst="rect">
            <a:avLst/>
          </a:prstGeom>
        </p:spPr>
      </p:pic>
    </p:spTree>
    <p:extLst>
      <p:ext uri="{BB962C8B-B14F-4D97-AF65-F5344CB8AC3E}">
        <p14:creationId xmlns:p14="http://schemas.microsoft.com/office/powerpoint/2010/main" val="148524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F070B-4AC7-8142-B9B0-39A1471A10D4}"/>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306207EC-7582-744A-9930-EA897A735275}"/>
              </a:ext>
            </a:extLst>
          </p:cNvPr>
          <p:cNvSpPr>
            <a:spLocks noGrp="1"/>
          </p:cNvSpPr>
          <p:nvPr>
            <p:ph idx="1"/>
          </p:nvPr>
        </p:nvSpPr>
        <p:spPr/>
        <p:txBody>
          <a:bodyPr/>
          <a:lstStyle/>
          <a:p>
            <a:r>
              <a:rPr lang="en-US" dirty="0"/>
              <a:t>Check out </a:t>
            </a:r>
            <a:r>
              <a:rPr lang="en-US" dirty="0" err="1"/>
              <a:t>SparkFun</a:t>
            </a:r>
            <a:r>
              <a:rPr lang="en-US" dirty="0"/>
              <a:t> – </a:t>
            </a:r>
            <a:r>
              <a:rPr lang="en-US" dirty="0">
                <a:hlinkClick r:id="rId2"/>
              </a:rPr>
              <a:t>www.sparkfun.com</a:t>
            </a:r>
            <a:endParaRPr lang="en-US" dirty="0"/>
          </a:p>
          <a:p>
            <a:r>
              <a:rPr lang="en-US" dirty="0"/>
              <a:t>Check out </a:t>
            </a:r>
            <a:r>
              <a:rPr lang="en-US" dirty="0" err="1"/>
              <a:t>TFLite</a:t>
            </a:r>
            <a:r>
              <a:rPr lang="en-US" dirty="0"/>
              <a:t> –</a:t>
            </a:r>
            <a:r>
              <a:rPr lang="en-US" dirty="0">
                <a:hlinkClick r:id="rId3"/>
              </a:rPr>
              <a:t>www.tensorflow.org/lite/microcontrollers/overview</a:t>
            </a:r>
            <a:endParaRPr lang="en-US" dirty="0"/>
          </a:p>
          <a:p>
            <a:r>
              <a:rPr lang="en-US" dirty="0"/>
              <a:t>Check out Arm Developer Pages – </a:t>
            </a:r>
            <a:r>
              <a:rPr lang="en-US" dirty="0">
                <a:hlinkClick r:id="rId4"/>
              </a:rPr>
              <a:t>developer.arm.com/</a:t>
            </a:r>
            <a:endParaRPr lang="en-US" dirty="0"/>
          </a:p>
          <a:p>
            <a:r>
              <a:rPr lang="en-US" dirty="0"/>
              <a:t>Retrain the Model – </a:t>
            </a:r>
            <a:r>
              <a:rPr lang="en-GB" u="sng" dirty="0">
                <a:hlinkClick r:id="rId5"/>
              </a:rPr>
              <a:t>developer.arm.com/armgooglevoice2019</a:t>
            </a:r>
            <a:r>
              <a:rPr lang="en-GB" dirty="0"/>
              <a:t>​ or</a:t>
            </a:r>
          </a:p>
          <a:p>
            <a:r>
              <a:rPr lang="en-US" dirty="0">
                <a:hlinkClick r:id="rId6"/>
              </a:rPr>
              <a:t>https://developer.arm.com/solutions/machine-learning-on-arm/developer-material/how-to-guides/build-arm-cortex-m-voice-assistant-with-google-tensorflow-lite/retrain-the-machine-learning-model</a:t>
            </a:r>
            <a:endParaRPr lang="en-US" dirty="0"/>
          </a:p>
          <a:p>
            <a:endParaRPr lang="en-US" dirty="0"/>
          </a:p>
        </p:txBody>
      </p:sp>
      <p:sp>
        <p:nvSpPr>
          <p:cNvPr id="4" name="Text Placeholder 3">
            <a:extLst>
              <a:ext uri="{FF2B5EF4-FFF2-40B4-BE49-F238E27FC236}">
                <a16:creationId xmlns:a16="http://schemas.microsoft.com/office/drawing/2014/main" id="{B573477B-1352-4147-9846-C93B66BE2CB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519314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413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B0556-6DAA-724D-B9FB-F772F069EAE4}"/>
              </a:ext>
            </a:extLst>
          </p:cNvPr>
          <p:cNvSpPr>
            <a:spLocks noGrp="1"/>
          </p:cNvSpPr>
          <p:nvPr>
            <p:ph type="title"/>
          </p:nvPr>
        </p:nvSpPr>
        <p:spPr/>
        <p:txBody>
          <a:bodyPr/>
          <a:lstStyle/>
          <a:p>
            <a:r>
              <a:rPr lang="en-US" dirty="0"/>
              <a:t>Backup</a:t>
            </a:r>
          </a:p>
        </p:txBody>
      </p:sp>
      <p:sp>
        <p:nvSpPr>
          <p:cNvPr id="3" name="Subtitle 2">
            <a:extLst>
              <a:ext uri="{FF2B5EF4-FFF2-40B4-BE49-F238E27FC236}">
                <a16:creationId xmlns:a16="http://schemas.microsoft.com/office/drawing/2014/main" id="{F3CF49F4-6A40-5F4E-9ABF-930DF5EF422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35794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59CB99-8F4D-C244-893E-56E68A78FB8C}"/>
              </a:ext>
            </a:extLst>
          </p:cNvPr>
          <p:cNvSpPr>
            <a:spLocks noGrp="1"/>
          </p:cNvSpPr>
          <p:nvPr>
            <p:ph type="title"/>
          </p:nvPr>
        </p:nvSpPr>
        <p:spPr/>
        <p:txBody>
          <a:bodyPr/>
          <a:lstStyle/>
          <a:p>
            <a:r>
              <a:rPr lang="en-US">
                <a:cs typeface="Calibri"/>
              </a:rPr>
              <a:t>Trends</a:t>
            </a:r>
            <a:endParaRPr lang="en-US"/>
          </a:p>
        </p:txBody>
      </p:sp>
      <p:sp>
        <p:nvSpPr>
          <p:cNvPr id="3" name="Subtitle 2">
            <a:extLst>
              <a:ext uri="{FF2B5EF4-FFF2-40B4-BE49-F238E27FC236}">
                <a16:creationId xmlns:a16="http://schemas.microsoft.com/office/drawing/2014/main" id="{6CC69766-221B-46DA-B0C8-FE4328CF625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84110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122C5-B3C0-8342-8419-9686780DAF5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AC885E-9F55-FA4E-AB1D-6F0309B92D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3094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44977-2B82-1B4C-9884-CF8429211CAA}"/>
              </a:ext>
            </a:extLst>
          </p:cNvPr>
          <p:cNvSpPr>
            <a:spLocks noGrp="1"/>
          </p:cNvSpPr>
          <p:nvPr>
            <p:ph type="title"/>
          </p:nvPr>
        </p:nvSpPr>
        <p:spPr/>
        <p:txBody>
          <a:bodyPr/>
          <a:lstStyle/>
          <a:p>
            <a:r>
              <a:rPr lang="en-US" b="0" dirty="0" err="1"/>
              <a:t>SparkFun</a:t>
            </a:r>
            <a:r>
              <a:rPr lang="en-US" b="0" dirty="0"/>
              <a:t> Edge Development Board</a:t>
            </a:r>
            <a:endParaRPr lang="en-US" dirty="0"/>
          </a:p>
        </p:txBody>
      </p:sp>
      <p:pic>
        <p:nvPicPr>
          <p:cNvPr id="9" name="Content Placeholder 8">
            <a:extLst>
              <a:ext uri="{FF2B5EF4-FFF2-40B4-BE49-F238E27FC236}">
                <a16:creationId xmlns:a16="http://schemas.microsoft.com/office/drawing/2014/main" id="{D3AE4E01-B59A-AF44-B544-CF612CA4F4F5}"/>
              </a:ext>
            </a:extLst>
          </p:cNvPr>
          <p:cNvPicPr>
            <a:picLocks noGrp="1" noChangeAspect="1"/>
          </p:cNvPicPr>
          <p:nvPr>
            <p:ph idx="1"/>
          </p:nvPr>
        </p:nvPicPr>
        <p:blipFill>
          <a:blip r:embed="rId3"/>
          <a:stretch>
            <a:fillRect/>
          </a:stretch>
        </p:blipFill>
        <p:spPr>
          <a:xfrm>
            <a:off x="7739407" y="1571624"/>
            <a:ext cx="3714750" cy="3714750"/>
          </a:xfrm>
          <a:prstGeom prst="rect">
            <a:avLst/>
          </a:prstGeom>
        </p:spPr>
      </p:pic>
      <p:pic>
        <p:nvPicPr>
          <p:cNvPr id="11" name="Picture 10">
            <a:extLst>
              <a:ext uri="{FF2B5EF4-FFF2-40B4-BE49-F238E27FC236}">
                <a16:creationId xmlns:a16="http://schemas.microsoft.com/office/drawing/2014/main" id="{20246422-E580-A649-AE8A-C4E1EA9D31DC}"/>
              </a:ext>
            </a:extLst>
          </p:cNvPr>
          <p:cNvPicPr>
            <a:picLocks noChangeAspect="1"/>
          </p:cNvPicPr>
          <p:nvPr/>
        </p:nvPicPr>
        <p:blipFill>
          <a:blip r:embed="rId4"/>
          <a:stretch>
            <a:fillRect/>
          </a:stretch>
        </p:blipFill>
        <p:spPr>
          <a:xfrm>
            <a:off x="1331843" y="1731617"/>
            <a:ext cx="5092148" cy="3394765"/>
          </a:xfrm>
          <a:prstGeom prst="rect">
            <a:avLst/>
          </a:prstGeom>
        </p:spPr>
      </p:pic>
    </p:spTree>
    <p:extLst>
      <p:ext uri="{BB962C8B-B14F-4D97-AF65-F5344CB8AC3E}">
        <p14:creationId xmlns:p14="http://schemas.microsoft.com/office/powerpoint/2010/main" val="2731877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C938A-F705-A641-BB1C-74F2BF0C76F4}"/>
              </a:ext>
            </a:extLst>
          </p:cNvPr>
          <p:cNvSpPr>
            <a:spLocks noGrp="1"/>
          </p:cNvSpPr>
          <p:nvPr>
            <p:ph type="title"/>
          </p:nvPr>
        </p:nvSpPr>
        <p:spPr/>
        <p:txBody>
          <a:bodyPr/>
          <a:lstStyle/>
          <a:p>
            <a:r>
              <a:rPr lang="en-US" dirty="0"/>
              <a:t>Driver issues</a:t>
            </a:r>
            <a:br>
              <a:rPr lang="en-US" dirty="0"/>
            </a:br>
            <a:endParaRPr lang="en-US" dirty="0"/>
          </a:p>
        </p:txBody>
      </p:sp>
      <p:sp>
        <p:nvSpPr>
          <p:cNvPr id="3" name="Content Placeholder 2">
            <a:extLst>
              <a:ext uri="{FF2B5EF4-FFF2-40B4-BE49-F238E27FC236}">
                <a16:creationId xmlns:a16="http://schemas.microsoft.com/office/drawing/2014/main" id="{A9D1F5FD-4618-8B45-9B2F-5F8ED27E3099}"/>
              </a:ext>
            </a:extLst>
          </p:cNvPr>
          <p:cNvSpPr>
            <a:spLocks noGrp="1"/>
          </p:cNvSpPr>
          <p:nvPr>
            <p:ph idx="1"/>
          </p:nvPr>
        </p:nvSpPr>
        <p:spPr/>
        <p:txBody>
          <a:bodyPr/>
          <a:lstStyle/>
          <a:p>
            <a:r>
              <a:rPr lang="en-US" dirty="0"/>
              <a:t>Mac</a:t>
            </a:r>
          </a:p>
          <a:p>
            <a:r>
              <a:rPr lang="en-US" dirty="0">
                <a:hlinkClick r:id="rId2"/>
              </a:rPr>
              <a:t>https://stackoverflow.com/questions/55463159/sparkfun-edge-bootloader-problems</a:t>
            </a:r>
            <a:endParaRPr lang="en-US" dirty="0"/>
          </a:p>
          <a:p>
            <a:endParaRPr lang="en-US" dirty="0"/>
          </a:p>
          <a:p>
            <a:r>
              <a:rPr lang="en-US" dirty="0"/>
              <a:t>Linux, Mac, Windows</a:t>
            </a:r>
          </a:p>
          <a:p>
            <a:r>
              <a:rPr lang="en-US" dirty="0">
                <a:hlinkClick r:id="rId3"/>
              </a:rPr>
              <a:t>https://learn.sparkfun.com/tutorials/how-to-install-ch340-drivers</a:t>
            </a:r>
            <a:endParaRPr lang="en-US" dirty="0"/>
          </a:p>
        </p:txBody>
      </p:sp>
    </p:spTree>
    <p:extLst>
      <p:ext uri="{BB962C8B-B14F-4D97-AF65-F5344CB8AC3E}">
        <p14:creationId xmlns:p14="http://schemas.microsoft.com/office/powerpoint/2010/main" val="3638470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latin typeface="+mn-lt"/>
              </a:rPr>
              <a:t>The next wave of computing</a:t>
            </a:r>
          </a:p>
        </p:txBody>
      </p:sp>
      <p:cxnSp>
        <p:nvCxnSpPr>
          <p:cNvPr id="14" name="Straight Connector 13"/>
          <p:cNvCxnSpPr/>
          <p:nvPr/>
        </p:nvCxnSpPr>
        <p:spPr>
          <a:xfrm>
            <a:off x="3648078" y="1138518"/>
            <a:ext cx="0" cy="4554463"/>
          </a:xfrm>
          <a:prstGeom prst="line">
            <a:avLst/>
          </a:prstGeom>
          <a:ln w="6350" cmpd="sng">
            <a:solidFill>
              <a:schemeClr val="accent1"/>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7558659" y="1138518"/>
            <a:ext cx="0" cy="4554463"/>
          </a:xfrm>
          <a:prstGeom prst="line">
            <a:avLst/>
          </a:prstGeom>
          <a:ln w="6350" cmpd="sng">
            <a:solidFill>
              <a:schemeClr val="accent1"/>
            </a:solidFill>
            <a:prstDash val="lgDash"/>
          </a:ln>
          <a:effectLst/>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B59205DD-3C84-2245-8F7C-D2AEC39A38E3}"/>
              </a:ext>
            </a:extLst>
          </p:cNvPr>
          <p:cNvGrpSpPr/>
          <p:nvPr/>
        </p:nvGrpSpPr>
        <p:grpSpPr>
          <a:xfrm>
            <a:off x="908648" y="1228272"/>
            <a:ext cx="10844718" cy="4595079"/>
            <a:chOff x="908648" y="1161941"/>
            <a:chExt cx="10844718" cy="4595079"/>
          </a:xfrm>
        </p:grpSpPr>
        <p:sp>
          <p:nvSpPr>
            <p:cNvPr id="12" name="TextBox 11"/>
            <p:cNvSpPr txBox="1"/>
            <p:nvPr/>
          </p:nvSpPr>
          <p:spPr>
            <a:xfrm>
              <a:off x="1561739" y="5377557"/>
              <a:ext cx="665567" cy="377026"/>
            </a:xfrm>
            <a:prstGeom prst="rect">
              <a:avLst/>
            </a:prstGeom>
            <a:noFill/>
          </p:spPr>
          <p:txBody>
            <a:bodyPr wrap="none" rtlCol="0" anchor="t">
              <a:spAutoFit/>
            </a:bodyPr>
            <a:lstStyle/>
            <a:p>
              <a:pPr algn="ctr" defTabSz="457181"/>
              <a:r>
                <a:rPr lang="en-GB" sz="1850" b="1">
                  <a:solidFill>
                    <a:srgbClr val="414444"/>
                  </a:solidFill>
                  <a:latin typeface="Calibri"/>
                  <a:cs typeface="Calibri"/>
                </a:rPr>
                <a:t>1990</a:t>
              </a:r>
            </a:p>
          </p:txBody>
        </p:sp>
        <p:grpSp>
          <p:nvGrpSpPr>
            <p:cNvPr id="15" name="Group 14"/>
            <p:cNvGrpSpPr/>
            <p:nvPr/>
          </p:nvGrpSpPr>
          <p:grpSpPr>
            <a:xfrm>
              <a:off x="3816968" y="1695285"/>
              <a:ext cx="3619820" cy="3165639"/>
              <a:chOff x="2816506" y="1178355"/>
              <a:chExt cx="3842648" cy="3360508"/>
            </a:xfrm>
          </p:grpSpPr>
          <p:pic>
            <p:nvPicPr>
              <p:cNvPr id="17" name="Picture 16" descr="Galaxy S6 Edge Straight on.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89201" y="1178355"/>
                <a:ext cx="1669953" cy="3334567"/>
              </a:xfrm>
              <a:prstGeom prst="rect">
                <a:avLst/>
              </a:prstGeom>
            </p:spPr>
          </p:pic>
          <p:pic>
            <p:nvPicPr>
              <p:cNvPr id="18" name="Picture 2" descr="Image result"/>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816506" y="2489082"/>
                <a:ext cx="709422" cy="2049781"/>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a:off x="4846315" y="5377557"/>
              <a:ext cx="1561260" cy="379463"/>
            </a:xfrm>
            <a:prstGeom prst="rect">
              <a:avLst/>
            </a:prstGeom>
            <a:noFill/>
          </p:spPr>
          <p:txBody>
            <a:bodyPr wrap="none" rtlCol="0" anchor="t">
              <a:spAutoFit/>
            </a:bodyPr>
            <a:lstStyle/>
            <a:p>
              <a:pPr algn="ctr" defTabSz="457181"/>
              <a:r>
                <a:rPr lang="en-GB" sz="1850" b="1">
                  <a:solidFill>
                    <a:srgbClr val="414444"/>
                  </a:solidFill>
                  <a:latin typeface="Calibri"/>
                  <a:cs typeface="Calibri"/>
                </a:rPr>
                <a:t>1993 onwards</a:t>
              </a:r>
            </a:p>
          </p:txBody>
        </p:sp>
        <p:sp>
          <p:nvSpPr>
            <p:cNvPr id="44" name="TextBox 43"/>
            <p:cNvSpPr txBox="1"/>
            <p:nvPr/>
          </p:nvSpPr>
          <p:spPr>
            <a:xfrm>
              <a:off x="9357519" y="5377557"/>
              <a:ext cx="760979" cy="377026"/>
            </a:xfrm>
            <a:prstGeom prst="rect">
              <a:avLst/>
            </a:prstGeom>
            <a:noFill/>
          </p:spPr>
          <p:txBody>
            <a:bodyPr wrap="none" rtlCol="0" anchor="t">
              <a:spAutoFit/>
            </a:bodyPr>
            <a:lstStyle/>
            <a:p>
              <a:pPr algn="ctr" defTabSz="457181"/>
              <a:r>
                <a:rPr lang="en-GB" sz="1850" b="1">
                  <a:solidFill>
                    <a:srgbClr val="414444"/>
                  </a:solidFill>
                  <a:latin typeface="Calibri"/>
                  <a:cs typeface="Calibri"/>
                </a:rPr>
                <a:t>Today</a:t>
              </a:r>
            </a:p>
          </p:txBody>
        </p:sp>
        <p:grpSp>
          <p:nvGrpSpPr>
            <p:cNvPr id="8" name="Group 7">
              <a:extLst>
                <a:ext uri="{FF2B5EF4-FFF2-40B4-BE49-F238E27FC236}">
                  <a16:creationId xmlns:a16="http://schemas.microsoft.com/office/drawing/2014/main" id="{7ADB26A9-E2D4-DA41-8B9A-B8666578610B}"/>
                </a:ext>
              </a:extLst>
            </p:cNvPr>
            <p:cNvGrpSpPr/>
            <p:nvPr/>
          </p:nvGrpSpPr>
          <p:grpSpPr>
            <a:xfrm>
              <a:off x="908648" y="1539985"/>
              <a:ext cx="1971746" cy="3399548"/>
              <a:chOff x="908648" y="1580506"/>
              <a:chExt cx="1971746" cy="3399548"/>
            </a:xfrm>
          </p:grpSpPr>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375" y="1580506"/>
                <a:ext cx="1916293" cy="1396530"/>
              </a:xfrm>
              <a:prstGeom prst="rect">
                <a:avLst/>
              </a:prstGeom>
            </p:spPr>
          </p:pic>
          <p:pic>
            <p:nvPicPr>
              <p:cNvPr id="1026" name="Picture 2" descr="Image result for apple newton PDA"/>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08648" y="3284350"/>
                <a:ext cx="1971746" cy="16957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2FEA3313-43B6-5042-B646-64176D89369A}"/>
                </a:ext>
              </a:extLst>
            </p:cNvPr>
            <p:cNvGrpSpPr/>
            <p:nvPr/>
          </p:nvGrpSpPr>
          <p:grpSpPr>
            <a:xfrm>
              <a:off x="7722650" y="1161941"/>
              <a:ext cx="4030716" cy="4155637"/>
              <a:chOff x="7722650" y="1360061"/>
              <a:chExt cx="4030716" cy="4155637"/>
            </a:xfrm>
          </p:grpSpPr>
          <p:pic>
            <p:nvPicPr>
              <p:cNvPr id="24" name="Picture 4" descr="http://www.androidcentral.com/sites/androidcentral.com/files/postimages/684/t-mobile-samsung-galaxy-tab.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940089" y="1412264"/>
                <a:ext cx="1221954" cy="8716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browsernative.com/wp-content/uploads/nexian-chromebook.jpg"/>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7754433" y="3698852"/>
                <a:ext cx="1262202" cy="78946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http://www.kitguru.net/wp-content/uploads/2014/04/seagate_sshd_hybrid_hdd_1.jp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9106689" y="2358164"/>
                <a:ext cx="1021589" cy="699255"/>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10299451" y="2160887"/>
                <a:ext cx="1133121" cy="1900526"/>
                <a:chOff x="9742205" y="383634"/>
                <a:chExt cx="2283091" cy="3829315"/>
              </a:xfrm>
            </p:grpSpPr>
            <p:pic>
              <p:nvPicPr>
                <p:cNvPr id="28" name="Picture 16" descr="http://17c4dcd7f91259d8cc66-f5932f6db0039e8c02f89a70c334ff0e.r2.cf1.rackcdn.com/wp-content/uploads/sites/2/7766.jp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892219" y="383634"/>
                  <a:ext cx="2133077" cy="124098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8" descr="http://www.inkexpress.co.uk/blog/wp-content/uploads/2015/06/All-in-One-Color-Printer.jp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9742205" y="3052061"/>
                  <a:ext cx="1160887" cy="1160888"/>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82"/>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9253350" y="1360061"/>
                <a:ext cx="554225" cy="938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7" descr="Airwave™ Factory Text White w/ Fire Iridium Lens"/>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9957604" y="2905090"/>
                <a:ext cx="971264" cy="48753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002546" y="4661396"/>
                <a:ext cx="765975" cy="765975"/>
              </a:xfrm>
              <a:prstGeom prst="rect">
                <a:avLst/>
              </a:prstGeom>
            </p:spPr>
          </p:pic>
          <p:pic>
            <p:nvPicPr>
              <p:cNvPr id="33" name="Picture 30" descr="http://img.talkandroid.com/uploads/2015/01/sony-bravia.jpg"/>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a:off x="9958466" y="1471786"/>
                <a:ext cx="1095232" cy="735346"/>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7722650" y="2417168"/>
                <a:ext cx="1285608" cy="1223811"/>
                <a:chOff x="2657982" y="3354976"/>
                <a:chExt cx="2590334" cy="2465821"/>
              </a:xfrm>
            </p:grpSpPr>
            <p:pic>
              <p:nvPicPr>
                <p:cNvPr id="35" name="Picture 10" descr="http://media.treehugger.com/assets/images/2013/08/nissan-leaf-electric-car-silver-photo-01.jpg.662x0_q70_crop-scale.jp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2657982" y="4439545"/>
                  <a:ext cx="2590334" cy="13812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https://upload.wikimedia.org/wikipedia/en/6/69/Audi_R8_3_Quarter.jpg"/>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002857" y="3354976"/>
                  <a:ext cx="1900583" cy="1102338"/>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20" descr="http://www.extremetech.com/wp-content/uploads/2013/04/redlg.jpg"/>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9199701" y="4036968"/>
                <a:ext cx="736014" cy="103299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http://airmedicsheatingandairconditioning.com/wp-content/uploads/2015/07/nest3.png"/>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10853081" y="4888069"/>
                <a:ext cx="582042" cy="62762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6" descr="http://pixel.brit.co/wp-content/uploads/2012/10/Wireless-Pill.jpg"/>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10205083" y="4242234"/>
                <a:ext cx="868419" cy="49217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8" descr="http://nimax-img.de/Produktbilder/zoom/24998_1/Bresser-Wireless-weather-station-IROX-EBR-606C.jpg"/>
              <p:cNvPicPr>
                <a:picLocks noChangeAspect="1" noChangeArrowheads="1"/>
              </p:cNvPicPr>
              <p:nvPr/>
            </p:nvPicPr>
            <p:blipFill rotWithShape="1">
              <a:blip r:embed="rId21" cstate="email">
                <a:extLst>
                  <a:ext uri="{28A0092B-C50C-407E-A947-70E740481C1C}">
                    <a14:useLocalDpi xmlns:a14="http://schemas.microsoft.com/office/drawing/2010/main"/>
                  </a:ext>
                </a:extLst>
              </a:blip>
              <a:srcRect/>
              <a:stretch/>
            </p:blipFill>
            <p:spPr bwMode="auto">
              <a:xfrm>
                <a:off x="11352736" y="2776799"/>
                <a:ext cx="400630" cy="86263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34"/>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9185405" y="3327333"/>
                <a:ext cx="454768" cy="594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42" descr="Galaxy S6 Edge Straight on.png">
                <a:extLst>
                  <a:ext uri="{FF2B5EF4-FFF2-40B4-BE49-F238E27FC236}">
                    <a16:creationId xmlns:a16="http://schemas.microsoft.com/office/drawing/2014/main" id="{B83D5811-060B-D047-B823-72F10F2B8031}"/>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1253879" y="3910422"/>
                <a:ext cx="334984" cy="668898"/>
              </a:xfrm>
              <a:prstGeom prst="rect">
                <a:avLst/>
              </a:prstGeom>
            </p:spPr>
          </p:pic>
        </p:grpSp>
      </p:grpSp>
      <p:pic>
        <p:nvPicPr>
          <p:cNvPr id="4" name="Picture 3">
            <a:extLst>
              <a:ext uri="{FF2B5EF4-FFF2-40B4-BE49-F238E27FC236}">
                <a16:creationId xmlns:a16="http://schemas.microsoft.com/office/drawing/2014/main" id="{15AB626C-588E-7E47-93E4-9561E5916353}"/>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4487846" y="2387778"/>
            <a:ext cx="1410617" cy="2488913"/>
          </a:xfrm>
          <a:prstGeom prst="rect">
            <a:avLst/>
          </a:prstGeom>
        </p:spPr>
      </p:pic>
    </p:spTree>
    <p:extLst>
      <p:ext uri="{BB962C8B-B14F-4D97-AF65-F5344CB8AC3E}">
        <p14:creationId xmlns:p14="http://schemas.microsoft.com/office/powerpoint/2010/main" val="28195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25AA336-3EB8-46BC-8B48-F5EBF388B9BD}"/>
              </a:ext>
            </a:extLst>
          </p:cNvPr>
          <p:cNvGrpSpPr/>
          <p:nvPr/>
        </p:nvGrpSpPr>
        <p:grpSpPr>
          <a:xfrm>
            <a:off x="924066" y="1627614"/>
            <a:ext cx="10130903" cy="4347938"/>
            <a:chOff x="2141066" y="1748853"/>
            <a:chExt cx="8109965" cy="3495303"/>
          </a:xfrm>
        </p:grpSpPr>
        <p:grpSp>
          <p:nvGrpSpPr>
            <p:cNvPr id="23" name="Group 22">
              <a:extLst>
                <a:ext uri="{FF2B5EF4-FFF2-40B4-BE49-F238E27FC236}">
                  <a16:creationId xmlns:a16="http://schemas.microsoft.com/office/drawing/2014/main" id="{3CBEA5B9-FC1F-D54E-9846-74395D759C47}"/>
                </a:ext>
              </a:extLst>
            </p:cNvPr>
            <p:cNvGrpSpPr/>
            <p:nvPr/>
          </p:nvGrpSpPr>
          <p:grpSpPr>
            <a:xfrm>
              <a:off x="2427702" y="3572078"/>
              <a:ext cx="7682510" cy="1524637"/>
              <a:chOff x="13901398" y="4700648"/>
              <a:chExt cx="16133272" cy="3201738"/>
            </a:xfrm>
          </p:grpSpPr>
          <p:sp>
            <p:nvSpPr>
              <p:cNvPr id="30" name="Freeform: Shape 223">
                <a:extLst>
                  <a:ext uri="{FF2B5EF4-FFF2-40B4-BE49-F238E27FC236}">
                    <a16:creationId xmlns:a16="http://schemas.microsoft.com/office/drawing/2014/main" id="{CF386FAB-38E5-774A-835B-1149A7FF1E1F}"/>
                  </a:ext>
                </a:extLst>
              </p:cNvPr>
              <p:cNvSpPr/>
              <p:nvPr/>
            </p:nvSpPr>
            <p:spPr>
              <a:xfrm rot="21088153">
                <a:off x="13901398" y="4700648"/>
                <a:ext cx="16133272" cy="3201738"/>
              </a:xfrm>
              <a:custGeom>
                <a:avLst/>
                <a:gdLst>
                  <a:gd name="connsiteX0" fmla="*/ 4324763 w 16133272"/>
                  <a:gd name="connsiteY0" fmla="*/ 718585 h 3201738"/>
                  <a:gd name="connsiteX1" fmla="*/ 0 w 16133272"/>
                  <a:gd name="connsiteY1" fmla="*/ 1715600 h 3201738"/>
                  <a:gd name="connsiteX2" fmla="*/ 0 w 16133272"/>
                  <a:gd name="connsiteY2" fmla="*/ 1715599 h 3201738"/>
                  <a:gd name="connsiteX3" fmla="*/ 16133272 w 16133272"/>
                  <a:gd name="connsiteY3" fmla="*/ 0 h 3201738"/>
                  <a:gd name="connsiteX4" fmla="*/ 15653008 w 16133272"/>
                  <a:gd name="connsiteY4" fmla="*/ 3201738 h 3201738"/>
                  <a:gd name="connsiteX5" fmla="*/ 15819418 w 16133272"/>
                  <a:gd name="connsiteY5" fmla="*/ 2092342 h 3201738"/>
                  <a:gd name="connsiteX6" fmla="*/ 5245687 w 16133272"/>
                  <a:gd name="connsiteY6" fmla="*/ 506279 h 3201738"/>
                  <a:gd name="connsiteX7" fmla="*/ 7441784 w 16133272"/>
                  <a:gd name="connsiteY7" fmla="*/ 0 h 320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3272" h="3201738">
                    <a:moveTo>
                      <a:pt x="4324763" y="718585"/>
                    </a:moveTo>
                    <a:lnTo>
                      <a:pt x="0" y="1715600"/>
                    </a:lnTo>
                    <a:lnTo>
                      <a:pt x="0" y="1715599"/>
                    </a:lnTo>
                    <a:close/>
                    <a:moveTo>
                      <a:pt x="16133272" y="0"/>
                    </a:moveTo>
                    <a:lnTo>
                      <a:pt x="15653008" y="3201738"/>
                    </a:lnTo>
                    <a:lnTo>
                      <a:pt x="15819418" y="2092342"/>
                    </a:lnTo>
                    <a:lnTo>
                      <a:pt x="5245687" y="506279"/>
                    </a:lnTo>
                    <a:lnTo>
                      <a:pt x="7441784" y="0"/>
                    </a:lnTo>
                    <a:close/>
                  </a:path>
                </a:pathLst>
              </a:custGeom>
              <a:gradFill>
                <a:gsLst>
                  <a:gs pos="0">
                    <a:schemeClr val="accent4">
                      <a:alpha val="0"/>
                    </a:schemeClr>
                  </a:gs>
                  <a:gs pos="80000">
                    <a:schemeClr val="accent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543" tIns="21771" rIns="43543" bIns="21771" numCol="1" spcCol="0" rtlCol="0" fromWordArt="0" anchor="ctr" anchorCtr="0" forceAA="0" compatLnSpc="1">
                <a:prstTxWarp prst="textNoShape">
                  <a:avLst/>
                </a:prstTxWarp>
                <a:noAutofit/>
              </a:bodyPr>
              <a:lstStyle/>
              <a:p>
                <a:pPr algn="ctr" defTabSz="342809"/>
                <a:endParaRPr lang="en-GB" sz="857">
                  <a:solidFill>
                    <a:srgbClr val="FFFFFF"/>
                  </a:solidFill>
                  <a:latin typeface="Calibri"/>
                </a:endParaRPr>
              </a:p>
            </p:txBody>
          </p:sp>
          <p:sp>
            <p:nvSpPr>
              <p:cNvPr id="31" name="TextBox 30">
                <a:extLst>
                  <a:ext uri="{FF2B5EF4-FFF2-40B4-BE49-F238E27FC236}">
                    <a16:creationId xmlns:a16="http://schemas.microsoft.com/office/drawing/2014/main" id="{4998039F-035D-B540-BB6F-23316E6451D8}"/>
                  </a:ext>
                </a:extLst>
              </p:cNvPr>
              <p:cNvSpPr txBox="1"/>
              <p:nvPr/>
            </p:nvSpPr>
            <p:spPr>
              <a:xfrm>
                <a:off x="27543652" y="4951825"/>
                <a:ext cx="1881766" cy="443274"/>
              </a:xfrm>
              <a:prstGeom prst="rect">
                <a:avLst/>
              </a:prstGeom>
              <a:noFill/>
            </p:spPr>
            <p:txBody>
              <a:bodyPr wrap="none" lIns="0" tIns="0" rIns="0" bIns="0" rtlCol="0">
                <a:spAutoFit/>
              </a:bodyPr>
              <a:lstStyle/>
              <a:p>
                <a:pPr algn="r" defTabSz="580569">
                  <a:lnSpc>
                    <a:spcPct val="90000"/>
                  </a:lnSpc>
                  <a:spcAft>
                    <a:spcPts val="381"/>
                  </a:spcAft>
                  <a:defRPr/>
                </a:pPr>
                <a:r>
                  <a:rPr lang="en-GB" sz="1524" b="1">
                    <a:solidFill>
                      <a:srgbClr val="FFFFFF"/>
                    </a:solidFill>
                    <a:latin typeface="Lato Light"/>
                  </a:rPr>
                  <a:t>Mali GPUs</a:t>
                </a:r>
              </a:p>
            </p:txBody>
          </p:sp>
        </p:grpSp>
        <p:grpSp>
          <p:nvGrpSpPr>
            <p:cNvPr id="32" name="Group 31">
              <a:extLst>
                <a:ext uri="{FF2B5EF4-FFF2-40B4-BE49-F238E27FC236}">
                  <a16:creationId xmlns:a16="http://schemas.microsoft.com/office/drawing/2014/main" id="{29582224-A6E5-AB40-9BA1-55ED95B6BDA1}"/>
                </a:ext>
              </a:extLst>
            </p:cNvPr>
            <p:cNvGrpSpPr/>
            <p:nvPr/>
          </p:nvGrpSpPr>
          <p:grpSpPr>
            <a:xfrm>
              <a:off x="2408441" y="2771988"/>
              <a:ext cx="7842590" cy="1289010"/>
              <a:chOff x="13860951" y="3020461"/>
              <a:chExt cx="16469438" cy="2706920"/>
            </a:xfrm>
          </p:grpSpPr>
          <p:sp>
            <p:nvSpPr>
              <p:cNvPr id="33" name="Freeform: Shape 222">
                <a:extLst>
                  <a:ext uri="{FF2B5EF4-FFF2-40B4-BE49-F238E27FC236}">
                    <a16:creationId xmlns:a16="http://schemas.microsoft.com/office/drawing/2014/main" id="{267DEED2-BFD2-F64C-AAA2-AA8552BBE52D}"/>
                  </a:ext>
                </a:extLst>
              </p:cNvPr>
              <p:cNvSpPr/>
              <p:nvPr/>
            </p:nvSpPr>
            <p:spPr>
              <a:xfrm rot="20612591">
                <a:off x="13860951" y="3714665"/>
                <a:ext cx="16469438" cy="2012716"/>
              </a:xfrm>
              <a:custGeom>
                <a:avLst/>
                <a:gdLst>
                  <a:gd name="connsiteX0" fmla="*/ 5021507 w 16469438"/>
                  <a:gd name="connsiteY0" fmla="*/ 1012819 h 2012716"/>
                  <a:gd name="connsiteX1" fmla="*/ 5021509 w 16469438"/>
                  <a:gd name="connsiteY1" fmla="*/ 1012819 h 2012716"/>
                  <a:gd name="connsiteX2" fmla="*/ 0 w 16469438"/>
                  <a:gd name="connsiteY2" fmla="*/ 1457082 h 2012716"/>
                  <a:gd name="connsiteX3" fmla="*/ 0 w 16469438"/>
                  <a:gd name="connsiteY3" fmla="*/ 1457082 h 2012716"/>
                  <a:gd name="connsiteX4" fmla="*/ 4072279 w 16469438"/>
                  <a:gd name="connsiteY4" fmla="*/ 1096799 h 2012716"/>
                  <a:gd name="connsiteX5" fmla="*/ 16469438 w 16469438"/>
                  <a:gd name="connsiteY5" fmla="*/ 0 h 2012716"/>
                  <a:gd name="connsiteX6" fmla="*/ 15874894 w 16469438"/>
                  <a:gd name="connsiteY6" fmla="*/ 2012716 h 2012716"/>
                  <a:gd name="connsiteX7" fmla="*/ 7266439 w 16469438"/>
                  <a:gd name="connsiteY7" fmla="*/ 814207 h 2012716"/>
                  <a:gd name="connsiteX8" fmla="*/ 5564987 w 16469438"/>
                  <a:gd name="connsiteY8" fmla="*/ 964736 h 201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69438" h="2012716">
                    <a:moveTo>
                      <a:pt x="5021507" y="1012819"/>
                    </a:moveTo>
                    <a:lnTo>
                      <a:pt x="5021509" y="1012819"/>
                    </a:lnTo>
                    <a:lnTo>
                      <a:pt x="0" y="1457082"/>
                    </a:lnTo>
                    <a:lnTo>
                      <a:pt x="0" y="1457082"/>
                    </a:lnTo>
                    <a:lnTo>
                      <a:pt x="4072279" y="1096799"/>
                    </a:lnTo>
                    <a:close/>
                    <a:moveTo>
                      <a:pt x="16469438" y="0"/>
                    </a:moveTo>
                    <a:lnTo>
                      <a:pt x="15874894" y="2012716"/>
                    </a:lnTo>
                    <a:lnTo>
                      <a:pt x="7266439" y="814207"/>
                    </a:lnTo>
                    <a:lnTo>
                      <a:pt x="5564987" y="964736"/>
                    </a:lnTo>
                    <a:close/>
                  </a:path>
                </a:pathLst>
              </a:custGeom>
              <a:gradFill>
                <a:gsLst>
                  <a:gs pos="0">
                    <a:schemeClr val="accent5">
                      <a:alpha val="0"/>
                    </a:schemeClr>
                  </a:gs>
                  <a:gs pos="8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543" tIns="21771" rIns="43543" bIns="21771" numCol="1" spcCol="0" rtlCol="0" fromWordArt="0" anchor="ctr" anchorCtr="0" forceAA="0" compatLnSpc="1">
                <a:prstTxWarp prst="textNoShape">
                  <a:avLst/>
                </a:prstTxWarp>
                <a:noAutofit/>
              </a:bodyPr>
              <a:lstStyle/>
              <a:p>
                <a:pPr algn="ctr" defTabSz="342809"/>
                <a:endParaRPr lang="en-GB" sz="857">
                  <a:solidFill>
                    <a:srgbClr val="FFFFFF"/>
                  </a:solidFill>
                  <a:latin typeface="Calibri"/>
                </a:endParaRPr>
              </a:p>
            </p:txBody>
          </p:sp>
          <p:sp>
            <p:nvSpPr>
              <p:cNvPr id="34" name="TextBox 33">
                <a:extLst>
                  <a:ext uri="{FF2B5EF4-FFF2-40B4-BE49-F238E27FC236}">
                    <a16:creationId xmlns:a16="http://schemas.microsoft.com/office/drawing/2014/main" id="{B13AC9A7-F19D-F348-8833-C70C5C1E9D45}"/>
                  </a:ext>
                </a:extLst>
              </p:cNvPr>
              <p:cNvSpPr txBox="1"/>
              <p:nvPr/>
            </p:nvSpPr>
            <p:spPr>
              <a:xfrm>
                <a:off x="27547018" y="3020461"/>
                <a:ext cx="1878399" cy="443274"/>
              </a:xfrm>
              <a:prstGeom prst="rect">
                <a:avLst/>
              </a:prstGeom>
              <a:noFill/>
            </p:spPr>
            <p:txBody>
              <a:bodyPr wrap="none" lIns="0" tIns="0" rIns="0" bIns="0" rtlCol="0">
                <a:spAutoFit/>
              </a:bodyPr>
              <a:lstStyle/>
              <a:p>
                <a:pPr algn="r" defTabSz="580569">
                  <a:lnSpc>
                    <a:spcPct val="90000"/>
                  </a:lnSpc>
                  <a:spcAft>
                    <a:spcPts val="381"/>
                  </a:spcAft>
                  <a:defRPr/>
                </a:pPr>
                <a:r>
                  <a:rPr lang="en-GB" sz="1524" b="1">
                    <a:solidFill>
                      <a:srgbClr val="FFFFFF"/>
                    </a:solidFill>
                    <a:latin typeface="Lato Light"/>
                  </a:rPr>
                  <a:t>Arm NPUs</a:t>
                </a:r>
              </a:p>
            </p:txBody>
          </p:sp>
        </p:grpSp>
        <p:grpSp>
          <p:nvGrpSpPr>
            <p:cNvPr id="35" name="Group 34">
              <a:extLst>
                <a:ext uri="{FF2B5EF4-FFF2-40B4-BE49-F238E27FC236}">
                  <a16:creationId xmlns:a16="http://schemas.microsoft.com/office/drawing/2014/main" id="{EE674252-4F5C-9445-AEF3-1256B9DD42B5}"/>
                </a:ext>
              </a:extLst>
            </p:cNvPr>
            <p:cNvGrpSpPr/>
            <p:nvPr/>
          </p:nvGrpSpPr>
          <p:grpSpPr>
            <a:xfrm>
              <a:off x="2401964" y="4018196"/>
              <a:ext cx="7552667" cy="970134"/>
              <a:chOff x="13847348" y="5637497"/>
              <a:chExt cx="15860600" cy="2037282"/>
            </a:xfrm>
          </p:grpSpPr>
          <p:sp>
            <p:nvSpPr>
              <p:cNvPr id="36" name="Freeform: Shape 224">
                <a:extLst>
                  <a:ext uri="{FF2B5EF4-FFF2-40B4-BE49-F238E27FC236}">
                    <a16:creationId xmlns:a16="http://schemas.microsoft.com/office/drawing/2014/main" id="{ADA9F35E-EB65-584F-BB53-8DB69F11087E}"/>
                  </a:ext>
                </a:extLst>
              </p:cNvPr>
              <p:cNvSpPr/>
              <p:nvPr/>
            </p:nvSpPr>
            <p:spPr>
              <a:xfrm>
                <a:off x="13847348" y="5637497"/>
                <a:ext cx="15860600" cy="2037282"/>
              </a:xfrm>
              <a:custGeom>
                <a:avLst/>
                <a:gdLst>
                  <a:gd name="connsiteX0" fmla="*/ 5168576 w 15860600"/>
                  <a:gd name="connsiteY0" fmla="*/ 0 h 2037282"/>
                  <a:gd name="connsiteX1" fmla="*/ 15860600 w 15860600"/>
                  <a:gd name="connsiteY1" fmla="*/ 0 h 2037282"/>
                  <a:gd name="connsiteX2" fmla="*/ 15860600 w 15860600"/>
                  <a:gd name="connsiteY2" fmla="*/ 2037282 h 2037282"/>
                  <a:gd name="connsiteX3" fmla="*/ 0 w 15860600"/>
                  <a:gd name="connsiteY3" fmla="*/ 2037282 h 2037282"/>
                </a:gdLst>
                <a:ahLst/>
                <a:cxnLst>
                  <a:cxn ang="0">
                    <a:pos x="connsiteX0" y="connsiteY0"/>
                  </a:cxn>
                  <a:cxn ang="0">
                    <a:pos x="connsiteX1" y="connsiteY1"/>
                  </a:cxn>
                  <a:cxn ang="0">
                    <a:pos x="connsiteX2" y="connsiteY2"/>
                  </a:cxn>
                  <a:cxn ang="0">
                    <a:pos x="connsiteX3" y="connsiteY3"/>
                  </a:cxn>
                </a:cxnLst>
                <a:rect l="l" t="t" r="r" b="b"/>
                <a:pathLst>
                  <a:path w="15860600" h="2037282">
                    <a:moveTo>
                      <a:pt x="5168576" y="0"/>
                    </a:moveTo>
                    <a:lnTo>
                      <a:pt x="15860600" y="0"/>
                    </a:lnTo>
                    <a:lnTo>
                      <a:pt x="15860600" y="2037282"/>
                    </a:lnTo>
                    <a:lnTo>
                      <a:pt x="0" y="2037282"/>
                    </a:lnTo>
                    <a:close/>
                  </a:path>
                </a:pathLst>
              </a:custGeom>
              <a:gradFill>
                <a:gsLst>
                  <a:gs pos="0">
                    <a:schemeClr val="accent3">
                      <a:alpha val="0"/>
                    </a:schemeClr>
                  </a:gs>
                  <a:gs pos="80000">
                    <a:schemeClr val="accent3"/>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543" tIns="21771" rIns="43543" bIns="21771" numCol="1" spcCol="0" rtlCol="0" fromWordArt="0" anchor="ctr" anchorCtr="0" forceAA="0" compatLnSpc="1">
                <a:prstTxWarp prst="textNoShape">
                  <a:avLst/>
                </a:prstTxWarp>
                <a:noAutofit/>
              </a:bodyPr>
              <a:lstStyle/>
              <a:p>
                <a:pPr algn="ctr" defTabSz="342809"/>
                <a:endParaRPr lang="en-GB" sz="857">
                  <a:solidFill>
                    <a:srgbClr val="FFFFFF"/>
                  </a:solidFill>
                  <a:latin typeface="Calibri"/>
                </a:endParaRPr>
              </a:p>
            </p:txBody>
          </p:sp>
          <p:sp>
            <p:nvSpPr>
              <p:cNvPr id="37" name="TextBox 36">
                <a:extLst>
                  <a:ext uri="{FF2B5EF4-FFF2-40B4-BE49-F238E27FC236}">
                    <a16:creationId xmlns:a16="http://schemas.microsoft.com/office/drawing/2014/main" id="{6075D5B3-144B-4440-9134-9FA48BEE193A}"/>
                  </a:ext>
                </a:extLst>
              </p:cNvPr>
              <p:cNvSpPr txBox="1"/>
              <p:nvPr/>
            </p:nvSpPr>
            <p:spPr>
              <a:xfrm>
                <a:off x="26153366" y="6716574"/>
                <a:ext cx="3272052" cy="443274"/>
              </a:xfrm>
              <a:prstGeom prst="rect">
                <a:avLst/>
              </a:prstGeom>
              <a:noFill/>
            </p:spPr>
            <p:txBody>
              <a:bodyPr wrap="none" lIns="0" tIns="0" rIns="0" bIns="0" rtlCol="0">
                <a:spAutoFit/>
              </a:bodyPr>
              <a:lstStyle/>
              <a:p>
                <a:pPr algn="r" defTabSz="580569">
                  <a:lnSpc>
                    <a:spcPct val="90000"/>
                  </a:lnSpc>
                  <a:spcAft>
                    <a:spcPts val="381"/>
                  </a:spcAft>
                  <a:defRPr/>
                </a:pPr>
                <a:r>
                  <a:rPr lang="en-GB" sz="1524" b="1">
                    <a:solidFill>
                      <a:srgbClr val="FFFFFF"/>
                    </a:solidFill>
                    <a:latin typeface="Lato Light"/>
                  </a:rPr>
                  <a:t>Cortex-M/A CPUs</a:t>
                </a:r>
              </a:p>
            </p:txBody>
          </p:sp>
        </p:grpSp>
        <p:cxnSp>
          <p:nvCxnSpPr>
            <p:cNvPr id="38" name="Straight Arrow Connector 37">
              <a:extLst>
                <a:ext uri="{FF2B5EF4-FFF2-40B4-BE49-F238E27FC236}">
                  <a16:creationId xmlns:a16="http://schemas.microsoft.com/office/drawing/2014/main" id="{79518854-0535-2940-B0B5-EBBF5EAF2225}"/>
                </a:ext>
              </a:extLst>
            </p:cNvPr>
            <p:cNvCxnSpPr>
              <a:cxnSpLocks/>
            </p:cNvCxnSpPr>
            <p:nvPr/>
          </p:nvCxnSpPr>
          <p:spPr>
            <a:xfrm flipV="1">
              <a:off x="2428039" y="1936273"/>
              <a:ext cx="7680398" cy="3038381"/>
            </a:xfrm>
            <a:prstGeom prst="straightConnector1">
              <a:avLst/>
            </a:prstGeom>
            <a:ln w="53975">
              <a:solidFill>
                <a:srgbClr val="333E48"/>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CAB8700B-2E63-524E-962C-4D3F4F8A94E6}"/>
                </a:ext>
              </a:extLst>
            </p:cNvPr>
            <p:cNvGrpSpPr/>
            <p:nvPr/>
          </p:nvGrpSpPr>
          <p:grpSpPr>
            <a:xfrm>
              <a:off x="2141066" y="1833873"/>
              <a:ext cx="291820" cy="3182550"/>
              <a:chOff x="13265401" y="1016373"/>
              <a:chExt cx="612821" cy="6683356"/>
            </a:xfrm>
          </p:grpSpPr>
          <p:sp>
            <p:nvSpPr>
              <p:cNvPr id="40" name="TextBox 39">
                <a:extLst>
                  <a:ext uri="{FF2B5EF4-FFF2-40B4-BE49-F238E27FC236}">
                    <a16:creationId xmlns:a16="http://schemas.microsoft.com/office/drawing/2014/main" id="{96736904-1D1B-6C43-9C4F-B421DA0E35C8}"/>
                  </a:ext>
                </a:extLst>
              </p:cNvPr>
              <p:cNvSpPr txBox="1"/>
              <p:nvPr/>
            </p:nvSpPr>
            <p:spPr>
              <a:xfrm rot="16200000">
                <a:off x="11081979" y="4164219"/>
                <a:ext cx="4754508" cy="387664"/>
              </a:xfrm>
              <a:prstGeom prst="rect">
                <a:avLst/>
              </a:prstGeom>
              <a:noFill/>
            </p:spPr>
            <p:txBody>
              <a:bodyPr wrap="square" lIns="0" tIns="0" rIns="0" bIns="0" rtlCol="0">
                <a:spAutoFit/>
              </a:bodyPr>
              <a:lstStyle/>
              <a:p>
                <a:pPr algn="ctr" defTabSz="217719">
                  <a:lnSpc>
                    <a:spcPct val="90000"/>
                  </a:lnSpc>
                  <a:spcAft>
                    <a:spcPts val="381"/>
                  </a:spcAft>
                  <a:defRPr/>
                </a:pPr>
                <a:r>
                  <a:rPr lang="en-GB" sz="1333">
                    <a:solidFill>
                      <a:srgbClr val="333E48"/>
                    </a:solidFill>
                    <a:latin typeface="Lato"/>
                  </a:rPr>
                  <a:t>ML performance (ops/second)</a:t>
                </a:r>
              </a:p>
            </p:txBody>
          </p:sp>
          <p:cxnSp>
            <p:nvCxnSpPr>
              <p:cNvPr id="41" name="Straight Arrow Connector 40">
                <a:extLst>
                  <a:ext uri="{FF2B5EF4-FFF2-40B4-BE49-F238E27FC236}">
                    <a16:creationId xmlns:a16="http://schemas.microsoft.com/office/drawing/2014/main" id="{418D69F0-64B3-604C-B4B3-9BBCB129FBBB}"/>
                  </a:ext>
                </a:extLst>
              </p:cNvPr>
              <p:cNvCxnSpPr>
                <a:cxnSpLocks/>
              </p:cNvCxnSpPr>
              <p:nvPr/>
            </p:nvCxnSpPr>
            <p:spPr>
              <a:xfrm flipV="1">
                <a:off x="13878222" y="1016373"/>
                <a:ext cx="0" cy="6683356"/>
              </a:xfrm>
              <a:prstGeom prst="straightConnector1">
                <a:avLst/>
              </a:prstGeom>
              <a:ln w="57150">
                <a:solidFill>
                  <a:srgbClr val="333E48"/>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2" name="Freeform: Shape 2">
              <a:extLst>
                <a:ext uri="{FF2B5EF4-FFF2-40B4-BE49-F238E27FC236}">
                  <a16:creationId xmlns:a16="http://schemas.microsoft.com/office/drawing/2014/main" id="{D89BA99A-98CF-8443-B944-F2F04D18251F}"/>
                </a:ext>
              </a:extLst>
            </p:cNvPr>
            <p:cNvSpPr/>
            <p:nvPr/>
          </p:nvSpPr>
          <p:spPr>
            <a:xfrm>
              <a:off x="2626826" y="2683589"/>
              <a:ext cx="7016481" cy="2248740"/>
            </a:xfrm>
            <a:custGeom>
              <a:avLst/>
              <a:gdLst>
                <a:gd name="connsiteX0" fmla="*/ 0 w 9927772"/>
                <a:gd name="connsiteY0" fmla="*/ 3236685 h 3236685"/>
                <a:gd name="connsiteX1" fmla="*/ 9927772 w 9927772"/>
                <a:gd name="connsiteY1" fmla="*/ 0 h 3236685"/>
              </a:gdLst>
              <a:ahLst/>
              <a:cxnLst>
                <a:cxn ang="0">
                  <a:pos x="connsiteX0" y="connsiteY0"/>
                </a:cxn>
                <a:cxn ang="0">
                  <a:pos x="connsiteX1" y="connsiteY1"/>
                </a:cxn>
              </a:cxnLst>
              <a:rect l="l" t="t" r="r" b="b"/>
              <a:pathLst>
                <a:path w="9927772" h="3236685">
                  <a:moveTo>
                    <a:pt x="0" y="3236685"/>
                  </a:moveTo>
                  <a:lnTo>
                    <a:pt x="9927772"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17719">
                <a:defRPr/>
              </a:pPr>
              <a:endParaRPr lang="en-GB" sz="1143">
                <a:solidFill>
                  <a:srgbClr val="FFFFFF"/>
                </a:solidFill>
                <a:latin typeface="Lato Light"/>
              </a:endParaRPr>
            </a:p>
          </p:txBody>
        </p:sp>
        <p:grpSp>
          <p:nvGrpSpPr>
            <p:cNvPr id="43" name="Group 42">
              <a:extLst>
                <a:ext uri="{FF2B5EF4-FFF2-40B4-BE49-F238E27FC236}">
                  <a16:creationId xmlns:a16="http://schemas.microsoft.com/office/drawing/2014/main" id="{79927E2E-74C6-0440-99F3-2C143863CA3D}"/>
                </a:ext>
              </a:extLst>
            </p:cNvPr>
            <p:cNvGrpSpPr/>
            <p:nvPr/>
          </p:nvGrpSpPr>
          <p:grpSpPr>
            <a:xfrm>
              <a:off x="2416666" y="4988333"/>
              <a:ext cx="7673491" cy="255823"/>
              <a:chOff x="13878222" y="7674781"/>
              <a:chExt cx="16114331" cy="537227"/>
            </a:xfrm>
          </p:grpSpPr>
          <p:cxnSp>
            <p:nvCxnSpPr>
              <p:cNvPr id="44" name="Straight Arrow Connector 43">
                <a:extLst>
                  <a:ext uri="{FF2B5EF4-FFF2-40B4-BE49-F238E27FC236}">
                    <a16:creationId xmlns:a16="http://schemas.microsoft.com/office/drawing/2014/main" id="{23727625-BD9A-0244-9D55-B5EEFA80A25B}"/>
                  </a:ext>
                </a:extLst>
              </p:cNvPr>
              <p:cNvCxnSpPr>
                <a:cxnSpLocks/>
              </p:cNvCxnSpPr>
              <p:nvPr/>
            </p:nvCxnSpPr>
            <p:spPr>
              <a:xfrm>
                <a:off x="13878222" y="7674781"/>
                <a:ext cx="16114331" cy="0"/>
              </a:xfrm>
              <a:prstGeom prst="straightConnector1">
                <a:avLst/>
              </a:prstGeom>
              <a:ln w="57150">
                <a:solidFill>
                  <a:srgbClr val="333E48"/>
                </a:solidFill>
                <a:tailEnd type="triangle" w="lg" len="lg"/>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548FE6F-8FED-684B-9223-1DAD0F97F1D5}"/>
                  </a:ext>
                </a:extLst>
              </p:cNvPr>
              <p:cNvSpPr txBox="1"/>
              <p:nvPr/>
            </p:nvSpPr>
            <p:spPr>
              <a:xfrm>
                <a:off x="20431835" y="7824345"/>
                <a:ext cx="3007105" cy="387663"/>
              </a:xfrm>
              <a:prstGeom prst="rect">
                <a:avLst/>
              </a:prstGeom>
              <a:noFill/>
            </p:spPr>
            <p:txBody>
              <a:bodyPr wrap="square" lIns="0" tIns="0" rIns="0" bIns="0" rtlCol="0" anchor="t">
                <a:spAutoFit/>
              </a:bodyPr>
              <a:lstStyle/>
              <a:p>
                <a:pPr algn="ctr" defTabSz="580569">
                  <a:lnSpc>
                    <a:spcPct val="90000"/>
                  </a:lnSpc>
                  <a:spcAft>
                    <a:spcPts val="381"/>
                  </a:spcAft>
                  <a:defRPr/>
                </a:pPr>
                <a:r>
                  <a:rPr lang="en-GB" sz="1333">
                    <a:solidFill>
                      <a:srgbClr val="333E48"/>
                    </a:solidFill>
                    <a:latin typeface="Lato"/>
                  </a:rPr>
                  <a:t>ML capabilities</a:t>
                </a:r>
              </a:p>
            </p:txBody>
          </p:sp>
        </p:grpSp>
        <p:sp>
          <p:nvSpPr>
            <p:cNvPr id="47" name="Oval 46">
              <a:extLst>
                <a:ext uri="{FF2B5EF4-FFF2-40B4-BE49-F238E27FC236}">
                  <a16:creationId xmlns:a16="http://schemas.microsoft.com/office/drawing/2014/main" id="{41A1CEF9-E610-7141-9B1D-F04DEFC0A0CB}"/>
                </a:ext>
              </a:extLst>
            </p:cNvPr>
            <p:cNvSpPr/>
            <p:nvPr/>
          </p:nvSpPr>
          <p:spPr>
            <a:xfrm>
              <a:off x="2741465" y="4340594"/>
              <a:ext cx="590399" cy="590399"/>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17719">
                <a:defRPr/>
              </a:pPr>
              <a:endParaRPr lang="en-GB" sz="857">
                <a:solidFill>
                  <a:srgbClr val="FFFFFF"/>
                </a:solidFill>
                <a:latin typeface="Lato Light"/>
              </a:endParaRPr>
            </a:p>
          </p:txBody>
        </p:sp>
        <p:sp>
          <p:nvSpPr>
            <p:cNvPr id="49" name="TextBox 48">
              <a:extLst>
                <a:ext uri="{FF2B5EF4-FFF2-40B4-BE49-F238E27FC236}">
                  <a16:creationId xmlns:a16="http://schemas.microsoft.com/office/drawing/2014/main" id="{339A4E91-1D57-8040-A823-ACA59A0F217B}"/>
                </a:ext>
              </a:extLst>
            </p:cNvPr>
            <p:cNvSpPr txBox="1"/>
            <p:nvPr/>
          </p:nvSpPr>
          <p:spPr>
            <a:xfrm>
              <a:off x="2675364" y="3961778"/>
              <a:ext cx="722601" cy="316625"/>
            </a:xfrm>
            <a:prstGeom prst="rect">
              <a:avLst/>
            </a:prstGeom>
            <a:noFill/>
          </p:spPr>
          <p:txBody>
            <a:bodyPr wrap="square" lIns="0" tIns="0" rIns="0" bIns="0" rtlCol="0">
              <a:spAutoFit/>
            </a:bodyPr>
            <a:lstStyle/>
            <a:p>
              <a:pPr algn="ctr" defTabSz="580569">
                <a:lnSpc>
                  <a:spcPct val="90000"/>
                </a:lnSpc>
                <a:spcAft>
                  <a:spcPts val="381"/>
                </a:spcAft>
                <a:defRPr/>
              </a:pPr>
              <a:r>
                <a:rPr lang="en-GB" sz="1143">
                  <a:solidFill>
                    <a:srgbClr val="333E48"/>
                  </a:solidFill>
                  <a:latin typeface="Lato Light"/>
                </a:rPr>
                <a:t>Keyword detection</a:t>
              </a:r>
            </a:p>
          </p:txBody>
        </p:sp>
        <p:sp>
          <p:nvSpPr>
            <p:cNvPr id="61" name="Oval 60">
              <a:extLst>
                <a:ext uri="{FF2B5EF4-FFF2-40B4-BE49-F238E27FC236}">
                  <a16:creationId xmlns:a16="http://schemas.microsoft.com/office/drawing/2014/main" id="{1714C674-29DD-AB41-AEF8-94809CCCE1CA}"/>
                </a:ext>
              </a:extLst>
            </p:cNvPr>
            <p:cNvSpPr/>
            <p:nvPr/>
          </p:nvSpPr>
          <p:spPr>
            <a:xfrm>
              <a:off x="3512365" y="4034318"/>
              <a:ext cx="590399" cy="590399"/>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17719">
                <a:defRPr/>
              </a:pPr>
              <a:endParaRPr lang="en-GB" sz="857">
                <a:solidFill>
                  <a:srgbClr val="FFFFFF"/>
                </a:solidFill>
                <a:latin typeface="Lato Light"/>
              </a:endParaRPr>
            </a:p>
          </p:txBody>
        </p:sp>
        <p:sp>
          <p:nvSpPr>
            <p:cNvPr id="63" name="TextBox 62">
              <a:extLst>
                <a:ext uri="{FF2B5EF4-FFF2-40B4-BE49-F238E27FC236}">
                  <a16:creationId xmlns:a16="http://schemas.microsoft.com/office/drawing/2014/main" id="{48B832D2-3101-964F-AED5-C293741510A1}"/>
                </a:ext>
              </a:extLst>
            </p:cNvPr>
            <p:cNvSpPr txBox="1"/>
            <p:nvPr/>
          </p:nvSpPr>
          <p:spPr>
            <a:xfrm>
              <a:off x="3514810" y="3672592"/>
              <a:ext cx="585509" cy="316625"/>
            </a:xfrm>
            <a:prstGeom prst="rect">
              <a:avLst/>
            </a:prstGeom>
            <a:noFill/>
          </p:spPr>
          <p:txBody>
            <a:bodyPr wrap="square" lIns="0" tIns="0" rIns="0" bIns="0" rtlCol="0">
              <a:spAutoFit/>
            </a:bodyPr>
            <a:lstStyle/>
            <a:p>
              <a:pPr algn="ctr" defTabSz="580569">
                <a:lnSpc>
                  <a:spcPct val="90000"/>
                </a:lnSpc>
                <a:spcAft>
                  <a:spcPts val="381"/>
                </a:spcAft>
                <a:defRPr/>
              </a:pPr>
              <a:r>
                <a:rPr lang="en-GB" sz="1143">
                  <a:solidFill>
                    <a:srgbClr val="333E48"/>
                  </a:solidFill>
                  <a:latin typeface="Lato Light"/>
                </a:rPr>
                <a:t>Pattern training</a:t>
              </a:r>
            </a:p>
          </p:txBody>
        </p:sp>
        <p:sp>
          <p:nvSpPr>
            <p:cNvPr id="105" name="Oval 104">
              <a:extLst>
                <a:ext uri="{FF2B5EF4-FFF2-40B4-BE49-F238E27FC236}">
                  <a16:creationId xmlns:a16="http://schemas.microsoft.com/office/drawing/2014/main" id="{EDB059A0-F8FA-2C40-A7DC-B98AB1682A66}"/>
                </a:ext>
              </a:extLst>
            </p:cNvPr>
            <p:cNvSpPr/>
            <p:nvPr/>
          </p:nvSpPr>
          <p:spPr>
            <a:xfrm>
              <a:off x="5443066" y="3226686"/>
              <a:ext cx="590399" cy="590399"/>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17719">
                <a:defRPr/>
              </a:pPr>
              <a:endParaRPr lang="en-GB" sz="857">
                <a:solidFill>
                  <a:srgbClr val="FFFFFF"/>
                </a:solidFill>
                <a:latin typeface="Lato Light"/>
              </a:endParaRPr>
            </a:p>
          </p:txBody>
        </p:sp>
        <p:sp>
          <p:nvSpPr>
            <p:cNvPr id="120" name="TextBox 119">
              <a:extLst>
                <a:ext uri="{FF2B5EF4-FFF2-40B4-BE49-F238E27FC236}">
                  <a16:creationId xmlns:a16="http://schemas.microsoft.com/office/drawing/2014/main" id="{E8F20A5E-A732-3341-B66F-7534E99282F2}"/>
                </a:ext>
              </a:extLst>
            </p:cNvPr>
            <p:cNvSpPr txBox="1"/>
            <p:nvPr/>
          </p:nvSpPr>
          <p:spPr>
            <a:xfrm>
              <a:off x="5171011" y="2848910"/>
              <a:ext cx="1134509" cy="295771"/>
            </a:xfrm>
            <a:prstGeom prst="rect">
              <a:avLst/>
            </a:prstGeom>
            <a:noFill/>
          </p:spPr>
          <p:txBody>
            <a:bodyPr wrap="square" lIns="0" tIns="0" rIns="0" bIns="0" rtlCol="0">
              <a:spAutoFit/>
            </a:bodyPr>
            <a:lstStyle/>
            <a:p>
              <a:pPr algn="ctr" defTabSz="580569">
                <a:lnSpc>
                  <a:spcPct val="90000"/>
                </a:lnSpc>
                <a:spcAft>
                  <a:spcPts val="381"/>
                </a:spcAft>
                <a:defRPr/>
              </a:pPr>
              <a:r>
                <a:rPr lang="en-GB" sz="1143">
                  <a:solidFill>
                    <a:srgbClr val="333E48"/>
                  </a:solidFill>
                  <a:latin typeface="Lato Light"/>
                </a:rPr>
                <a:t>Advanced </a:t>
              </a:r>
            </a:p>
            <a:p>
              <a:pPr algn="ctr" defTabSz="580569">
                <a:lnSpc>
                  <a:spcPct val="90000"/>
                </a:lnSpc>
                <a:spcAft>
                  <a:spcPts val="381"/>
                </a:spcAft>
                <a:defRPr/>
              </a:pPr>
              <a:r>
                <a:rPr lang="en-GB" sz="1143">
                  <a:solidFill>
                    <a:srgbClr val="333E48"/>
                  </a:solidFill>
                  <a:latin typeface="Lato Light"/>
                </a:rPr>
                <a:t>recognition</a:t>
              </a:r>
            </a:p>
          </p:txBody>
        </p:sp>
        <p:grpSp>
          <p:nvGrpSpPr>
            <p:cNvPr id="121" name="Group 120">
              <a:extLst>
                <a:ext uri="{FF2B5EF4-FFF2-40B4-BE49-F238E27FC236}">
                  <a16:creationId xmlns:a16="http://schemas.microsoft.com/office/drawing/2014/main" id="{B9138BF6-1CAA-4640-9EDD-069416E5EECA}"/>
                </a:ext>
              </a:extLst>
            </p:cNvPr>
            <p:cNvGrpSpPr/>
            <p:nvPr/>
          </p:nvGrpSpPr>
          <p:grpSpPr>
            <a:xfrm>
              <a:off x="4087984" y="3363585"/>
              <a:ext cx="1011699" cy="948864"/>
              <a:chOff x="17808552" y="4010444"/>
              <a:chExt cx="2124567" cy="1992615"/>
            </a:xfrm>
          </p:grpSpPr>
          <p:sp>
            <p:nvSpPr>
              <p:cNvPr id="122" name="Oval 121">
                <a:extLst>
                  <a:ext uri="{FF2B5EF4-FFF2-40B4-BE49-F238E27FC236}">
                    <a16:creationId xmlns:a16="http://schemas.microsoft.com/office/drawing/2014/main" id="{F4CC6BBD-8F63-FA4D-89EF-7D4C55C1DA3C}"/>
                  </a:ext>
                </a:extLst>
              </p:cNvPr>
              <p:cNvSpPr/>
              <p:nvPr/>
            </p:nvSpPr>
            <p:spPr>
              <a:xfrm>
                <a:off x="18250916" y="4763221"/>
                <a:ext cx="1239838" cy="1239838"/>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17719">
                  <a:defRPr/>
                </a:pPr>
                <a:endParaRPr lang="en-GB" sz="857">
                  <a:solidFill>
                    <a:srgbClr val="FFFFFF"/>
                  </a:solidFill>
                  <a:latin typeface="Lato Light"/>
                </a:endParaRPr>
              </a:p>
            </p:txBody>
          </p:sp>
          <p:sp>
            <p:nvSpPr>
              <p:cNvPr id="136" name="TextBox 135">
                <a:extLst>
                  <a:ext uri="{FF2B5EF4-FFF2-40B4-BE49-F238E27FC236}">
                    <a16:creationId xmlns:a16="http://schemas.microsoft.com/office/drawing/2014/main" id="{DC6F712D-73B7-1643-8A68-361786149788}"/>
                  </a:ext>
                </a:extLst>
              </p:cNvPr>
              <p:cNvSpPr txBox="1"/>
              <p:nvPr/>
            </p:nvSpPr>
            <p:spPr>
              <a:xfrm>
                <a:off x="17808552" y="4010444"/>
                <a:ext cx="2124567" cy="664913"/>
              </a:xfrm>
              <a:prstGeom prst="rect">
                <a:avLst/>
              </a:prstGeom>
              <a:noFill/>
            </p:spPr>
            <p:txBody>
              <a:bodyPr wrap="square" lIns="0" tIns="0" rIns="0" bIns="0" rtlCol="0">
                <a:spAutoFit/>
              </a:bodyPr>
              <a:lstStyle/>
              <a:p>
                <a:pPr algn="ctr" defTabSz="580569">
                  <a:lnSpc>
                    <a:spcPct val="90000"/>
                  </a:lnSpc>
                  <a:spcAft>
                    <a:spcPts val="381"/>
                  </a:spcAft>
                  <a:defRPr/>
                </a:pPr>
                <a:r>
                  <a:rPr lang="en-GB" sz="1143">
                    <a:solidFill>
                      <a:srgbClr val="333E48"/>
                    </a:solidFill>
                    <a:latin typeface="Lato Light"/>
                  </a:rPr>
                  <a:t>Smart </a:t>
                </a:r>
                <a:br>
                  <a:rPr lang="en-GB" sz="1143">
                    <a:solidFill>
                      <a:srgbClr val="333E48"/>
                    </a:solidFill>
                    <a:latin typeface="Lato Light"/>
                  </a:rPr>
                </a:br>
                <a:r>
                  <a:rPr lang="en-GB" sz="1143">
                    <a:solidFill>
                      <a:srgbClr val="333E48"/>
                    </a:solidFill>
                    <a:latin typeface="Lato Light"/>
                  </a:rPr>
                  <a:t>cameras</a:t>
                </a:r>
              </a:p>
            </p:txBody>
          </p:sp>
        </p:grpSp>
        <p:grpSp>
          <p:nvGrpSpPr>
            <p:cNvPr id="137" name="Group 136">
              <a:extLst>
                <a:ext uri="{FF2B5EF4-FFF2-40B4-BE49-F238E27FC236}">
                  <a16:creationId xmlns:a16="http://schemas.microsoft.com/office/drawing/2014/main" id="{B78933BB-9C82-EC48-A85E-E78DA05B230D}"/>
                </a:ext>
              </a:extLst>
            </p:cNvPr>
            <p:cNvGrpSpPr/>
            <p:nvPr/>
          </p:nvGrpSpPr>
          <p:grpSpPr>
            <a:xfrm>
              <a:off x="6553264" y="2390702"/>
              <a:ext cx="1113723" cy="965412"/>
              <a:chOff x="21471033" y="2675539"/>
              <a:chExt cx="2338819" cy="2027365"/>
            </a:xfrm>
          </p:grpSpPr>
          <p:sp>
            <p:nvSpPr>
              <p:cNvPr id="138" name="Oval 137">
                <a:extLst>
                  <a:ext uri="{FF2B5EF4-FFF2-40B4-BE49-F238E27FC236}">
                    <a16:creationId xmlns:a16="http://schemas.microsoft.com/office/drawing/2014/main" id="{374BA396-A8A4-144B-A6FB-69C4CCA4DA87}"/>
                  </a:ext>
                </a:extLst>
              </p:cNvPr>
              <p:cNvSpPr/>
              <p:nvPr/>
            </p:nvSpPr>
            <p:spPr>
              <a:xfrm>
                <a:off x="22020523" y="3463066"/>
                <a:ext cx="1239838" cy="1239838"/>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17719">
                  <a:defRPr/>
                </a:pPr>
                <a:endParaRPr lang="en-GB" sz="857">
                  <a:solidFill>
                    <a:srgbClr val="FFFFFF"/>
                  </a:solidFill>
                  <a:latin typeface="Lato Light"/>
                </a:endParaRPr>
              </a:p>
            </p:txBody>
          </p:sp>
          <p:sp>
            <p:nvSpPr>
              <p:cNvPr id="140" name="TextBox 139">
                <a:extLst>
                  <a:ext uri="{FF2B5EF4-FFF2-40B4-BE49-F238E27FC236}">
                    <a16:creationId xmlns:a16="http://schemas.microsoft.com/office/drawing/2014/main" id="{A25AC052-566C-1A4F-BD43-537F65362A91}"/>
                  </a:ext>
                </a:extLst>
              </p:cNvPr>
              <p:cNvSpPr txBox="1"/>
              <p:nvPr/>
            </p:nvSpPr>
            <p:spPr>
              <a:xfrm>
                <a:off x="21471033" y="2675539"/>
                <a:ext cx="2338819" cy="664912"/>
              </a:xfrm>
              <a:prstGeom prst="rect">
                <a:avLst/>
              </a:prstGeom>
              <a:noFill/>
            </p:spPr>
            <p:txBody>
              <a:bodyPr wrap="square" lIns="0" tIns="0" rIns="0" bIns="0" rtlCol="0">
                <a:spAutoFit/>
              </a:bodyPr>
              <a:lstStyle/>
              <a:p>
                <a:pPr algn="ctr" defTabSz="580569">
                  <a:lnSpc>
                    <a:spcPct val="90000"/>
                  </a:lnSpc>
                  <a:spcAft>
                    <a:spcPts val="381"/>
                  </a:spcAft>
                  <a:defRPr/>
                </a:pPr>
                <a:r>
                  <a:rPr lang="en-GB" sz="1143">
                    <a:solidFill>
                      <a:srgbClr val="333E48"/>
                    </a:solidFill>
                    <a:latin typeface="Lato Light"/>
                  </a:rPr>
                  <a:t>Image enhancement</a:t>
                </a:r>
              </a:p>
            </p:txBody>
          </p:sp>
        </p:grpSp>
        <p:grpSp>
          <p:nvGrpSpPr>
            <p:cNvPr id="146" name="Group 145">
              <a:extLst>
                <a:ext uri="{FF2B5EF4-FFF2-40B4-BE49-F238E27FC236}">
                  <a16:creationId xmlns:a16="http://schemas.microsoft.com/office/drawing/2014/main" id="{47FE93FB-2CC8-814B-AA18-631210AD2810}"/>
                </a:ext>
              </a:extLst>
            </p:cNvPr>
            <p:cNvGrpSpPr/>
            <p:nvPr/>
          </p:nvGrpSpPr>
          <p:grpSpPr>
            <a:xfrm>
              <a:off x="7460947" y="2075830"/>
              <a:ext cx="1014821" cy="956486"/>
              <a:chOff x="24302299" y="1780713"/>
              <a:chExt cx="2131124" cy="2008620"/>
            </a:xfrm>
          </p:grpSpPr>
          <p:sp>
            <p:nvSpPr>
              <p:cNvPr id="147" name="Oval 146">
                <a:extLst>
                  <a:ext uri="{FF2B5EF4-FFF2-40B4-BE49-F238E27FC236}">
                    <a16:creationId xmlns:a16="http://schemas.microsoft.com/office/drawing/2014/main" id="{1619C05F-FD4A-F14E-ACFC-05F94E4B0418}"/>
                  </a:ext>
                </a:extLst>
              </p:cNvPr>
              <p:cNvSpPr/>
              <p:nvPr/>
            </p:nvSpPr>
            <p:spPr>
              <a:xfrm>
                <a:off x="24747942" y="2549495"/>
                <a:ext cx="1239838" cy="1239838"/>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17719">
                  <a:defRPr/>
                </a:pPr>
                <a:endParaRPr lang="en-GB" sz="857">
                  <a:solidFill>
                    <a:srgbClr val="FFFFFF"/>
                  </a:solidFill>
                  <a:latin typeface="Lato Light"/>
                </a:endParaRPr>
              </a:p>
            </p:txBody>
          </p:sp>
          <p:pic>
            <p:nvPicPr>
              <p:cNvPr id="148" name="Graphic 147">
                <a:extLst>
                  <a:ext uri="{FF2B5EF4-FFF2-40B4-BE49-F238E27FC236}">
                    <a16:creationId xmlns:a16="http://schemas.microsoft.com/office/drawing/2014/main" id="{098A759B-5AA3-964B-B1CD-73760C22B3F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869402" y="2628741"/>
                <a:ext cx="969933" cy="1012105"/>
              </a:xfrm>
              <a:prstGeom prst="rect">
                <a:avLst/>
              </a:prstGeom>
            </p:spPr>
          </p:pic>
          <p:sp>
            <p:nvSpPr>
              <p:cNvPr id="150" name="TextBox 149">
                <a:extLst>
                  <a:ext uri="{FF2B5EF4-FFF2-40B4-BE49-F238E27FC236}">
                    <a16:creationId xmlns:a16="http://schemas.microsoft.com/office/drawing/2014/main" id="{FD9EF825-0F05-9945-A9C6-5F8495CC4F09}"/>
                  </a:ext>
                </a:extLst>
              </p:cNvPr>
              <p:cNvSpPr txBox="1"/>
              <p:nvPr/>
            </p:nvSpPr>
            <p:spPr>
              <a:xfrm>
                <a:off x="24302299" y="1780713"/>
                <a:ext cx="2131124" cy="664912"/>
              </a:xfrm>
              <a:prstGeom prst="rect">
                <a:avLst/>
              </a:prstGeom>
              <a:noFill/>
            </p:spPr>
            <p:txBody>
              <a:bodyPr wrap="square" lIns="0" tIns="0" rIns="0" bIns="0" rtlCol="0">
                <a:spAutoFit/>
              </a:bodyPr>
              <a:lstStyle/>
              <a:p>
                <a:pPr algn="ctr" defTabSz="580569">
                  <a:lnSpc>
                    <a:spcPct val="90000"/>
                  </a:lnSpc>
                  <a:spcAft>
                    <a:spcPts val="381"/>
                  </a:spcAft>
                  <a:defRPr/>
                </a:pPr>
                <a:r>
                  <a:rPr lang="en-GB" sz="1143">
                    <a:solidFill>
                      <a:srgbClr val="333E48"/>
                    </a:solidFill>
                    <a:latin typeface="Lato Light"/>
                  </a:rPr>
                  <a:t>Autonomous driving</a:t>
                </a:r>
              </a:p>
            </p:txBody>
          </p:sp>
        </p:grpSp>
        <p:sp>
          <p:nvSpPr>
            <p:cNvPr id="156" name="Oval 155">
              <a:extLst>
                <a:ext uri="{FF2B5EF4-FFF2-40B4-BE49-F238E27FC236}">
                  <a16:creationId xmlns:a16="http://schemas.microsoft.com/office/drawing/2014/main" id="{C7F30F98-A9C5-7B42-8B7A-3441F196CA8B}"/>
                </a:ext>
              </a:extLst>
            </p:cNvPr>
            <p:cNvSpPr/>
            <p:nvPr/>
          </p:nvSpPr>
          <p:spPr>
            <a:xfrm>
              <a:off x="8858285" y="2024598"/>
              <a:ext cx="590399" cy="590399"/>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17719">
                <a:defRPr/>
              </a:pPr>
              <a:endParaRPr lang="en-GB" sz="857">
                <a:solidFill>
                  <a:srgbClr val="FFFFFF"/>
                </a:solidFill>
                <a:latin typeface="Lato Light"/>
              </a:endParaRPr>
            </a:p>
          </p:txBody>
        </p:sp>
        <p:sp>
          <p:nvSpPr>
            <p:cNvPr id="158" name="TextBox 157">
              <a:extLst>
                <a:ext uri="{FF2B5EF4-FFF2-40B4-BE49-F238E27FC236}">
                  <a16:creationId xmlns:a16="http://schemas.microsoft.com/office/drawing/2014/main" id="{BE18E689-E306-AC42-864D-CE1C7AB15F2D}"/>
                </a:ext>
              </a:extLst>
            </p:cNvPr>
            <p:cNvSpPr txBox="1"/>
            <p:nvPr/>
          </p:nvSpPr>
          <p:spPr>
            <a:xfrm>
              <a:off x="8609429" y="1748853"/>
              <a:ext cx="1088111" cy="158313"/>
            </a:xfrm>
            <a:prstGeom prst="rect">
              <a:avLst/>
            </a:prstGeom>
            <a:noFill/>
          </p:spPr>
          <p:txBody>
            <a:bodyPr wrap="square" lIns="0" tIns="0" rIns="0" bIns="0" rtlCol="0">
              <a:spAutoFit/>
            </a:bodyPr>
            <a:lstStyle/>
            <a:p>
              <a:pPr algn="ctr" defTabSz="217719">
                <a:lnSpc>
                  <a:spcPct val="90000"/>
                </a:lnSpc>
                <a:spcAft>
                  <a:spcPts val="381"/>
                </a:spcAft>
                <a:defRPr/>
              </a:pPr>
              <a:r>
                <a:rPr lang="en-GB" sz="1143">
                  <a:solidFill>
                    <a:srgbClr val="333E48"/>
                  </a:solidFill>
                  <a:latin typeface="Lato Light"/>
                </a:rPr>
                <a:t>Data </a:t>
              </a:r>
              <a:r>
                <a:rPr lang="en-GB" sz="1143" err="1">
                  <a:solidFill>
                    <a:srgbClr val="333E48"/>
                  </a:solidFill>
                  <a:latin typeface="Lato Light"/>
                </a:rPr>
                <a:t>center</a:t>
              </a:r>
              <a:endParaRPr lang="en-GB" sz="1143">
                <a:solidFill>
                  <a:srgbClr val="333E48"/>
                </a:solidFill>
                <a:latin typeface="Lato Light"/>
              </a:endParaRPr>
            </a:p>
          </p:txBody>
        </p:sp>
        <p:sp>
          <p:nvSpPr>
            <p:cNvPr id="169" name="TextBox 168">
              <a:extLst>
                <a:ext uri="{FF2B5EF4-FFF2-40B4-BE49-F238E27FC236}">
                  <a16:creationId xmlns:a16="http://schemas.microsoft.com/office/drawing/2014/main" id="{7327919B-6F4F-7B4A-8D6B-310DD885BB64}"/>
                </a:ext>
              </a:extLst>
            </p:cNvPr>
            <p:cNvSpPr txBox="1"/>
            <p:nvPr/>
          </p:nvSpPr>
          <p:spPr>
            <a:xfrm>
              <a:off x="4904518" y="1824303"/>
              <a:ext cx="2098766" cy="184602"/>
            </a:xfrm>
            <a:prstGeom prst="rect">
              <a:avLst/>
            </a:prstGeom>
            <a:noFill/>
          </p:spPr>
          <p:txBody>
            <a:bodyPr wrap="square" lIns="0" tIns="0" rIns="0" bIns="0" rtlCol="0" anchor="t">
              <a:spAutoFit/>
            </a:bodyPr>
            <a:lstStyle/>
            <a:p>
              <a:pPr algn="ctr" defTabSz="580569">
                <a:lnSpc>
                  <a:spcPct val="90000"/>
                </a:lnSpc>
                <a:spcAft>
                  <a:spcPts val="381"/>
                </a:spcAft>
                <a:defRPr/>
              </a:pPr>
              <a:r>
                <a:rPr lang="en-GB" sz="1333">
                  <a:solidFill>
                    <a:srgbClr val="333E48"/>
                  </a:solidFill>
                  <a:latin typeface="Lato"/>
                </a:rPr>
                <a:t>Typical ML hardware choice </a:t>
              </a:r>
            </a:p>
          </p:txBody>
        </p:sp>
        <p:pic>
          <p:nvPicPr>
            <p:cNvPr id="6" name="Graphic 5">
              <a:extLst>
                <a:ext uri="{FF2B5EF4-FFF2-40B4-BE49-F238E27FC236}">
                  <a16:creationId xmlns:a16="http://schemas.microsoft.com/office/drawing/2014/main" id="{4E350A37-8B41-DB42-A6AE-0CA78A0754F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853204" y="2043394"/>
              <a:ext cx="548914" cy="514607"/>
            </a:xfrm>
            <a:prstGeom prst="rect">
              <a:avLst/>
            </a:prstGeom>
          </p:spPr>
        </p:pic>
        <p:pic>
          <p:nvPicPr>
            <p:cNvPr id="8" name="Graphic 7">
              <a:extLst>
                <a:ext uri="{FF2B5EF4-FFF2-40B4-BE49-F238E27FC236}">
                  <a16:creationId xmlns:a16="http://schemas.microsoft.com/office/drawing/2014/main" id="{2882ACF5-6C83-EA4C-B75C-64F17687499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831518" y="4427659"/>
              <a:ext cx="431431" cy="404466"/>
            </a:xfrm>
            <a:prstGeom prst="rect">
              <a:avLst/>
            </a:prstGeom>
          </p:spPr>
        </p:pic>
        <p:pic>
          <p:nvPicPr>
            <p:cNvPr id="10" name="Graphic 9">
              <a:extLst>
                <a:ext uri="{FF2B5EF4-FFF2-40B4-BE49-F238E27FC236}">
                  <a16:creationId xmlns:a16="http://schemas.microsoft.com/office/drawing/2014/main" id="{E759FCCA-9A65-134B-AE0A-7F56610398AC}"/>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37433" y="3291755"/>
              <a:ext cx="418462" cy="436656"/>
            </a:xfrm>
            <a:prstGeom prst="rect">
              <a:avLst/>
            </a:prstGeom>
          </p:spPr>
        </p:pic>
        <p:pic>
          <p:nvPicPr>
            <p:cNvPr id="13" name="Graphic 12">
              <a:extLst>
                <a:ext uri="{FF2B5EF4-FFF2-40B4-BE49-F238E27FC236}">
                  <a16:creationId xmlns:a16="http://schemas.microsoft.com/office/drawing/2014/main" id="{CAC91F12-DDB5-F944-89F8-9E3231BA43E9}"/>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575706" y="4086906"/>
              <a:ext cx="463715" cy="483877"/>
            </a:xfrm>
            <a:prstGeom prst="rect">
              <a:avLst/>
            </a:prstGeom>
          </p:spPr>
        </p:pic>
        <p:pic>
          <p:nvPicPr>
            <p:cNvPr id="172" name="Graphic 171">
              <a:extLst>
                <a:ext uri="{FF2B5EF4-FFF2-40B4-BE49-F238E27FC236}">
                  <a16:creationId xmlns:a16="http://schemas.microsoft.com/office/drawing/2014/main" id="{E4C35A2E-B21F-7E48-82A9-97932BAF0315}"/>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318562" y="3769420"/>
              <a:ext cx="463715" cy="483877"/>
            </a:xfrm>
            <a:prstGeom prst="rect">
              <a:avLst/>
            </a:prstGeom>
          </p:spPr>
        </p:pic>
        <p:pic>
          <p:nvPicPr>
            <p:cNvPr id="174" name="Graphic 173">
              <a:extLst>
                <a:ext uri="{FF2B5EF4-FFF2-40B4-BE49-F238E27FC236}">
                  <a16:creationId xmlns:a16="http://schemas.microsoft.com/office/drawing/2014/main" id="{BDE16BD9-D704-C349-B947-6A539023F1E0}"/>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6851726" y="2808813"/>
              <a:ext cx="470200" cy="490644"/>
            </a:xfrm>
            <a:prstGeom prst="rect">
              <a:avLst/>
            </a:prstGeom>
          </p:spPr>
        </p:pic>
      </p:grpSp>
      <p:sp>
        <p:nvSpPr>
          <p:cNvPr id="48" name="Oval 47">
            <a:extLst>
              <a:ext uri="{FF2B5EF4-FFF2-40B4-BE49-F238E27FC236}">
                <a16:creationId xmlns:a16="http://schemas.microsoft.com/office/drawing/2014/main" id="{FAD159FA-788B-4969-A4C6-1FF90B9B15BE}"/>
              </a:ext>
            </a:extLst>
          </p:cNvPr>
          <p:cNvSpPr/>
          <p:nvPr/>
        </p:nvSpPr>
        <p:spPr>
          <a:xfrm rot="20154335">
            <a:off x="1278929" y="3615181"/>
            <a:ext cx="3529656" cy="20093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D5B923BE-D284-FA46-B342-6BE3A5AFC874}"/>
              </a:ext>
            </a:extLst>
          </p:cNvPr>
          <p:cNvSpPr>
            <a:spLocks noGrp="1"/>
          </p:cNvSpPr>
          <p:nvPr>
            <p:ph type="title"/>
          </p:nvPr>
        </p:nvSpPr>
        <p:spPr/>
        <p:txBody>
          <a:bodyPr/>
          <a:lstStyle/>
          <a:p>
            <a:r>
              <a:rPr lang="en-US"/>
              <a:t>Flexible, Scalable ML Solutions</a:t>
            </a:r>
          </a:p>
        </p:txBody>
      </p:sp>
      <p:sp>
        <p:nvSpPr>
          <p:cNvPr id="12" name="Text Placeholder 11">
            <a:extLst>
              <a:ext uri="{FF2B5EF4-FFF2-40B4-BE49-F238E27FC236}">
                <a16:creationId xmlns:a16="http://schemas.microsoft.com/office/drawing/2014/main" id="{0C0E622D-1E85-4044-8CC5-2774C71CC194}"/>
              </a:ext>
            </a:extLst>
          </p:cNvPr>
          <p:cNvSpPr>
            <a:spLocks noGrp="1"/>
          </p:cNvSpPr>
          <p:nvPr>
            <p:ph type="body" sz="quarter" idx="13"/>
          </p:nvPr>
        </p:nvSpPr>
        <p:spPr/>
        <p:txBody>
          <a:bodyPr/>
          <a:lstStyle/>
          <a:p>
            <a:r>
              <a:rPr lang="en-US"/>
              <a:t>Arm enables ML everywhere</a:t>
            </a:r>
          </a:p>
        </p:txBody>
      </p:sp>
    </p:spTree>
    <p:extLst>
      <p:ext uri="{BB962C8B-B14F-4D97-AF65-F5344CB8AC3E}">
        <p14:creationId xmlns:p14="http://schemas.microsoft.com/office/powerpoint/2010/main" val="221834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EA7A7-110B-4C7C-87AC-BFA01AC20FED}"/>
              </a:ext>
            </a:extLst>
          </p:cNvPr>
          <p:cNvSpPr>
            <a:spLocks noGrp="1"/>
          </p:cNvSpPr>
          <p:nvPr>
            <p:ph type="title"/>
          </p:nvPr>
        </p:nvSpPr>
        <p:spPr/>
        <p:txBody>
          <a:bodyPr>
            <a:normAutofit/>
          </a:bodyPr>
          <a:lstStyle/>
          <a:p>
            <a:r>
              <a:rPr lang="en-GB" sz="4000">
                <a:ea typeface="ＭＳ Ｐゴシック"/>
              </a:rPr>
              <a:t>AI and ML Terminology</a:t>
            </a:r>
          </a:p>
        </p:txBody>
      </p:sp>
      <p:grpSp>
        <p:nvGrpSpPr>
          <p:cNvPr id="6" name="Group 5">
            <a:extLst>
              <a:ext uri="{FF2B5EF4-FFF2-40B4-BE49-F238E27FC236}">
                <a16:creationId xmlns:a16="http://schemas.microsoft.com/office/drawing/2014/main" id="{FCA97BA0-6A39-40A8-8293-772660AFB49A}"/>
              </a:ext>
            </a:extLst>
          </p:cNvPr>
          <p:cNvGrpSpPr/>
          <p:nvPr/>
        </p:nvGrpSpPr>
        <p:grpSpPr>
          <a:xfrm>
            <a:off x="855133" y="1768506"/>
            <a:ext cx="4504267" cy="3632200"/>
            <a:chOff x="855132" y="2015644"/>
            <a:chExt cx="4504267" cy="3632200"/>
          </a:xfrm>
          <a:effectLst/>
        </p:grpSpPr>
        <p:sp>
          <p:nvSpPr>
            <p:cNvPr id="78" name="Rectangle 77">
              <a:extLst>
                <a:ext uri="{FF2B5EF4-FFF2-40B4-BE49-F238E27FC236}">
                  <a16:creationId xmlns:a16="http://schemas.microsoft.com/office/drawing/2014/main" id="{4543DB86-C955-4FC0-B60C-EEAA5A89B1C9}"/>
                </a:ext>
              </a:extLst>
            </p:cNvPr>
            <p:cNvSpPr/>
            <p:nvPr/>
          </p:nvSpPr>
          <p:spPr>
            <a:xfrm>
              <a:off x="855132" y="2015644"/>
              <a:ext cx="4504267" cy="3632200"/>
            </a:xfrm>
            <a:prstGeom prst="rect">
              <a:avLst/>
            </a:prstGeom>
            <a:noFill/>
            <a:ln>
              <a:solidFill>
                <a:srgbClr val="FFC80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914354" eaLnBrk="1" hangingPunct="1">
                <a:lnSpc>
                  <a:spcPct val="90000"/>
                </a:lnSpc>
                <a:spcBef>
                  <a:spcPts val="0"/>
                </a:spcBef>
                <a:spcAft>
                  <a:spcPts val="600"/>
                </a:spcAft>
                <a:defRPr/>
              </a:pPr>
              <a:r>
                <a:rPr lang="en-GB" sz="1600">
                  <a:solidFill>
                    <a:srgbClr val="FFC801"/>
                  </a:solidFill>
                  <a:latin typeface="Calibri"/>
                </a:rPr>
                <a:t>Artificial Intelligence:</a:t>
              </a:r>
              <a:br>
                <a:rPr lang="en-GB" sz="1600">
                  <a:solidFill>
                    <a:schemeClr val="accent5"/>
                  </a:solidFill>
                  <a:latin typeface="Calibri"/>
                </a:rPr>
              </a:br>
              <a:r>
                <a:rPr lang="en-GB" sz="1600">
                  <a:solidFill>
                    <a:srgbClr val="333E48"/>
                  </a:solidFill>
                  <a:latin typeface="Calibri"/>
                </a:rPr>
                <a:t>Umbrella term for machines acting as though they are ‘thinking’</a:t>
              </a:r>
            </a:p>
          </p:txBody>
        </p:sp>
        <p:sp>
          <p:nvSpPr>
            <p:cNvPr id="79" name="Rectangle 78">
              <a:extLst>
                <a:ext uri="{FF2B5EF4-FFF2-40B4-BE49-F238E27FC236}">
                  <a16:creationId xmlns:a16="http://schemas.microsoft.com/office/drawing/2014/main" id="{F14F7399-F147-4729-B884-542B5FED8AEE}"/>
                </a:ext>
              </a:extLst>
            </p:cNvPr>
            <p:cNvSpPr/>
            <p:nvPr/>
          </p:nvSpPr>
          <p:spPr>
            <a:xfrm>
              <a:off x="1768585" y="2752244"/>
              <a:ext cx="3590814" cy="2895600"/>
            </a:xfrm>
            <a:prstGeom prst="rect">
              <a:avLst/>
            </a:prstGeom>
            <a:noFill/>
            <a:ln>
              <a:solidFill>
                <a:srgbClr val="FF6C0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914354" eaLnBrk="1" hangingPunct="1">
                <a:lnSpc>
                  <a:spcPct val="90000"/>
                </a:lnSpc>
                <a:spcBef>
                  <a:spcPts val="0"/>
                </a:spcBef>
                <a:spcAft>
                  <a:spcPts val="600"/>
                </a:spcAft>
                <a:defRPr/>
              </a:pPr>
              <a:r>
                <a:rPr lang="en-GB" sz="1600">
                  <a:solidFill>
                    <a:srgbClr val="FF6C07"/>
                  </a:solidFill>
                  <a:latin typeface="Calibri"/>
                </a:rPr>
                <a:t>Machine Learning: </a:t>
              </a:r>
              <a:br>
                <a:rPr lang="en-GB" sz="1600">
                  <a:solidFill>
                    <a:schemeClr val="bg1"/>
                  </a:solidFill>
                  <a:latin typeface="Calibri"/>
                </a:rPr>
              </a:br>
              <a:r>
                <a:rPr lang="en-GB" sz="1600">
                  <a:solidFill>
                    <a:srgbClr val="333E48"/>
                  </a:solidFill>
                  <a:latin typeface="Calibri"/>
                </a:rPr>
                <a:t>Machines adapting algorithms based on experience (e.g. labelled pictures)</a:t>
              </a:r>
            </a:p>
          </p:txBody>
        </p:sp>
        <p:sp>
          <p:nvSpPr>
            <p:cNvPr id="80" name="Rectangle 79">
              <a:extLst>
                <a:ext uri="{FF2B5EF4-FFF2-40B4-BE49-F238E27FC236}">
                  <a16:creationId xmlns:a16="http://schemas.microsoft.com/office/drawing/2014/main" id="{E706062D-73F4-42C9-907A-BA5CB35A0F16}"/>
                </a:ext>
              </a:extLst>
            </p:cNvPr>
            <p:cNvSpPr/>
            <p:nvPr/>
          </p:nvSpPr>
          <p:spPr>
            <a:xfrm>
              <a:off x="2755535" y="3548111"/>
              <a:ext cx="2603864" cy="2099732"/>
            </a:xfrm>
            <a:prstGeom prst="rect">
              <a:avLst/>
            </a:prstGeom>
            <a:noFill/>
            <a:ln>
              <a:solidFill>
                <a:srgbClr val="93D8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914354" eaLnBrk="1" hangingPunct="1">
                <a:lnSpc>
                  <a:spcPct val="90000"/>
                </a:lnSpc>
                <a:spcBef>
                  <a:spcPts val="0"/>
                </a:spcBef>
                <a:spcAft>
                  <a:spcPts val="600"/>
                </a:spcAft>
                <a:defRPr/>
              </a:pPr>
              <a:r>
                <a:rPr lang="en-GB" sz="1600">
                  <a:solidFill>
                    <a:srgbClr val="93D800"/>
                  </a:solidFill>
                  <a:latin typeface="Calibri"/>
                </a:rPr>
                <a:t>Deep Learning:</a:t>
              </a:r>
              <a:br>
                <a:rPr lang="en-GB" sz="1600">
                  <a:solidFill>
                    <a:srgbClr val="FFFFFF"/>
                  </a:solidFill>
                  <a:latin typeface="Calibri"/>
                </a:rPr>
              </a:br>
              <a:r>
                <a:rPr lang="en-GB" sz="1600">
                  <a:solidFill>
                    <a:srgbClr val="333E48"/>
                  </a:solidFill>
                  <a:latin typeface="Calibri"/>
                </a:rPr>
                <a:t>Machine learning using Deep Neural Network approaches </a:t>
              </a:r>
            </a:p>
          </p:txBody>
        </p:sp>
        <p:sp>
          <p:nvSpPr>
            <p:cNvPr id="81" name="Rectangle 80">
              <a:extLst>
                <a:ext uri="{FF2B5EF4-FFF2-40B4-BE49-F238E27FC236}">
                  <a16:creationId xmlns:a16="http://schemas.microsoft.com/office/drawing/2014/main" id="{69552AE2-64CC-4A19-9C78-548E24B09FE0}"/>
                </a:ext>
              </a:extLst>
            </p:cNvPr>
            <p:cNvSpPr/>
            <p:nvPr/>
          </p:nvSpPr>
          <p:spPr>
            <a:xfrm>
              <a:off x="3725331" y="4527549"/>
              <a:ext cx="1634067" cy="1120292"/>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914354" eaLnBrk="1" hangingPunct="1">
                <a:lnSpc>
                  <a:spcPct val="90000"/>
                </a:lnSpc>
                <a:spcBef>
                  <a:spcPts val="0"/>
                </a:spcBef>
                <a:spcAft>
                  <a:spcPts val="600"/>
                </a:spcAft>
                <a:defRPr/>
              </a:pPr>
              <a:r>
                <a:rPr lang="en-GB" sz="1600" b="1">
                  <a:solidFill>
                    <a:schemeClr val="accent1"/>
                  </a:solidFill>
                  <a:latin typeface="Calibri"/>
                </a:rPr>
                <a:t>Algorithms</a:t>
              </a:r>
              <a:r>
                <a:rPr lang="en-GB" sz="1600">
                  <a:solidFill>
                    <a:schemeClr val="accent1"/>
                  </a:solidFill>
                  <a:latin typeface="Calibri"/>
                </a:rPr>
                <a:t>: </a:t>
              </a:r>
              <a:r>
                <a:rPr lang="en-GB" sz="1600">
                  <a:solidFill>
                    <a:srgbClr val="333E48"/>
                  </a:solidFill>
                  <a:latin typeface="Calibri"/>
                </a:rPr>
                <a:t>CNNs, RNNs, etc</a:t>
              </a:r>
            </a:p>
          </p:txBody>
        </p:sp>
      </p:grpSp>
      <p:sp>
        <p:nvSpPr>
          <p:cNvPr id="189" name="TextBox 188"/>
          <p:cNvSpPr txBox="1"/>
          <p:nvPr/>
        </p:nvSpPr>
        <p:spPr>
          <a:xfrm>
            <a:off x="855133" y="5551507"/>
            <a:ext cx="1156086" cy="249299"/>
          </a:xfrm>
          <a:prstGeom prst="rect">
            <a:avLst/>
          </a:prstGeom>
          <a:noFill/>
        </p:spPr>
        <p:txBody>
          <a:bodyPr wrap="none" lIns="0" tIns="0" rIns="0" bIns="0" rtlCol="0">
            <a:spAutoFit/>
          </a:bodyPr>
          <a:lstStyle/>
          <a:p>
            <a:pPr defTabSz="914354" eaLnBrk="1" hangingPunct="1">
              <a:lnSpc>
                <a:spcPct val="90000"/>
              </a:lnSpc>
              <a:spcBef>
                <a:spcPts val="0"/>
              </a:spcBef>
              <a:spcAft>
                <a:spcPts val="600"/>
              </a:spcAft>
              <a:defRPr/>
            </a:pPr>
            <a:r>
              <a:rPr lang="en-GB">
                <a:solidFill>
                  <a:srgbClr val="0091BD"/>
                </a:solidFill>
                <a:latin typeface="Calibri"/>
                <a:ea typeface="ＭＳ Ｐゴシック" charset="0"/>
                <a:cs typeface="ＭＳ Ｐゴシック" charset="0"/>
              </a:rPr>
              <a:t>Terminology</a:t>
            </a:r>
          </a:p>
        </p:txBody>
      </p:sp>
      <p:sp>
        <p:nvSpPr>
          <p:cNvPr id="133" name="TextBox 132">
            <a:extLst>
              <a:ext uri="{FF2B5EF4-FFF2-40B4-BE49-F238E27FC236}">
                <a16:creationId xmlns:a16="http://schemas.microsoft.com/office/drawing/2014/main" id="{EE7358DC-9422-4E54-9571-CF506CD583AF}"/>
              </a:ext>
            </a:extLst>
          </p:cNvPr>
          <p:cNvSpPr txBox="1"/>
          <p:nvPr/>
        </p:nvSpPr>
        <p:spPr>
          <a:xfrm>
            <a:off x="7480651" y="3639510"/>
            <a:ext cx="3018408" cy="249299"/>
          </a:xfrm>
          <a:prstGeom prst="rect">
            <a:avLst/>
          </a:prstGeom>
          <a:noFill/>
        </p:spPr>
        <p:txBody>
          <a:bodyPr wrap="square" lIns="0" tIns="0" rIns="0" bIns="0" rtlCol="0">
            <a:spAutoFit/>
          </a:bodyPr>
          <a:lstStyle/>
          <a:p>
            <a:pPr algn="ctr" defTabSz="914354" eaLnBrk="1" hangingPunct="1">
              <a:lnSpc>
                <a:spcPct val="90000"/>
              </a:lnSpc>
              <a:spcBef>
                <a:spcPts val="0"/>
              </a:spcBef>
              <a:spcAft>
                <a:spcPts val="600"/>
              </a:spcAft>
              <a:defRPr/>
            </a:pPr>
            <a:r>
              <a:rPr lang="en-GB">
                <a:solidFill>
                  <a:srgbClr val="0091BD"/>
                </a:solidFill>
                <a:latin typeface="Calibri"/>
                <a:ea typeface="ＭＳ Ｐゴシック" charset="0"/>
                <a:cs typeface="ＭＳ Ｐゴシック" charset="0"/>
              </a:rPr>
              <a:t>Inference</a:t>
            </a:r>
          </a:p>
        </p:txBody>
      </p:sp>
      <p:sp>
        <p:nvSpPr>
          <p:cNvPr id="128" name="TextBox 127">
            <a:extLst>
              <a:ext uri="{FF2B5EF4-FFF2-40B4-BE49-F238E27FC236}">
                <a16:creationId xmlns:a16="http://schemas.microsoft.com/office/drawing/2014/main" id="{33E65F60-7504-4DE7-978E-4509B9BA5E9E}"/>
              </a:ext>
            </a:extLst>
          </p:cNvPr>
          <p:cNvSpPr txBox="1"/>
          <p:nvPr/>
        </p:nvSpPr>
        <p:spPr>
          <a:xfrm>
            <a:off x="10097933" y="5104427"/>
            <a:ext cx="1055596" cy="157211"/>
          </a:xfrm>
          <a:prstGeom prst="rect">
            <a:avLst/>
          </a:prstGeom>
          <a:noFill/>
        </p:spPr>
        <p:txBody>
          <a:bodyPr wrap="none" lIns="0" tIns="0" rIns="0" bIns="0" rtlCol="0">
            <a:spAutoFit/>
          </a:bodyPr>
          <a:lstStyle/>
          <a:p>
            <a:pPr defTabSz="914354" eaLnBrk="1" hangingPunct="1">
              <a:lnSpc>
                <a:spcPct val="90000"/>
              </a:lnSpc>
              <a:spcBef>
                <a:spcPts val="0"/>
              </a:spcBef>
              <a:spcAft>
                <a:spcPts val="600"/>
              </a:spcAft>
              <a:defRPr/>
            </a:pPr>
            <a:r>
              <a:rPr lang="en-GB" sz="1200">
                <a:solidFill>
                  <a:schemeClr val="accent4"/>
                </a:solidFill>
                <a:latin typeface="Calibri"/>
              </a:rPr>
              <a:t>97.4% confidence</a:t>
            </a:r>
          </a:p>
        </p:txBody>
      </p:sp>
      <p:sp>
        <p:nvSpPr>
          <p:cNvPr id="129" name="Arrow: Right 102">
            <a:extLst>
              <a:ext uri="{FF2B5EF4-FFF2-40B4-BE49-F238E27FC236}">
                <a16:creationId xmlns:a16="http://schemas.microsoft.com/office/drawing/2014/main" id="{E1A796CD-243C-4205-92E3-444577518EF5}"/>
              </a:ext>
            </a:extLst>
          </p:cNvPr>
          <p:cNvSpPr/>
          <p:nvPr/>
        </p:nvSpPr>
        <p:spPr>
          <a:xfrm>
            <a:off x="9826858" y="4673108"/>
            <a:ext cx="304202" cy="186157"/>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sp>
        <p:nvSpPr>
          <p:cNvPr id="130" name="Arrow: Right 103">
            <a:extLst>
              <a:ext uri="{FF2B5EF4-FFF2-40B4-BE49-F238E27FC236}">
                <a16:creationId xmlns:a16="http://schemas.microsoft.com/office/drawing/2014/main" id="{79CD96AE-D7AE-4F0C-8128-4BA684FD8E18}"/>
              </a:ext>
            </a:extLst>
          </p:cNvPr>
          <p:cNvSpPr/>
          <p:nvPr/>
        </p:nvSpPr>
        <p:spPr>
          <a:xfrm>
            <a:off x="8049933" y="4673230"/>
            <a:ext cx="302063" cy="18591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sp>
        <p:nvSpPr>
          <p:cNvPr id="131" name="TextBox 130">
            <a:extLst>
              <a:ext uri="{FF2B5EF4-FFF2-40B4-BE49-F238E27FC236}">
                <a16:creationId xmlns:a16="http://schemas.microsoft.com/office/drawing/2014/main" id="{3FE34345-D156-4BC1-9CAD-40464A079628}"/>
              </a:ext>
            </a:extLst>
          </p:cNvPr>
          <p:cNvSpPr txBox="1"/>
          <p:nvPr/>
        </p:nvSpPr>
        <p:spPr>
          <a:xfrm>
            <a:off x="6331914" y="4016255"/>
            <a:ext cx="1726232" cy="209615"/>
          </a:xfrm>
          <a:prstGeom prst="rect">
            <a:avLst/>
          </a:prstGeom>
          <a:noFill/>
        </p:spPr>
        <p:txBody>
          <a:bodyPr wrap="square" lIns="0" tIns="0" rIns="0" bIns="0" rtlCol="0">
            <a:spAutoFit/>
          </a:bodyPr>
          <a:lstStyle/>
          <a:p>
            <a:pPr algn="ctr" defTabSz="914354" eaLnBrk="1" hangingPunct="1">
              <a:lnSpc>
                <a:spcPct val="90000"/>
              </a:lnSpc>
              <a:spcBef>
                <a:spcPts val="0"/>
              </a:spcBef>
              <a:spcAft>
                <a:spcPts val="600"/>
              </a:spcAft>
              <a:defRPr/>
            </a:pPr>
            <a:r>
              <a:rPr lang="en-GB" sz="1600">
                <a:solidFill>
                  <a:srgbClr val="333E48"/>
                </a:solidFill>
                <a:latin typeface="Calibri"/>
              </a:rPr>
              <a:t>New input</a:t>
            </a:r>
          </a:p>
        </p:txBody>
      </p:sp>
      <p:sp>
        <p:nvSpPr>
          <p:cNvPr id="132" name="TextBox 131">
            <a:extLst>
              <a:ext uri="{FF2B5EF4-FFF2-40B4-BE49-F238E27FC236}">
                <a16:creationId xmlns:a16="http://schemas.microsoft.com/office/drawing/2014/main" id="{7B3F880F-2BE0-43E3-85BB-7814B245829C}"/>
              </a:ext>
            </a:extLst>
          </p:cNvPr>
          <p:cNvSpPr txBox="1"/>
          <p:nvPr/>
        </p:nvSpPr>
        <p:spPr>
          <a:xfrm>
            <a:off x="8404981" y="3956487"/>
            <a:ext cx="1481109" cy="419229"/>
          </a:xfrm>
          <a:prstGeom prst="rect">
            <a:avLst/>
          </a:prstGeom>
          <a:noFill/>
        </p:spPr>
        <p:txBody>
          <a:bodyPr wrap="square" lIns="0" tIns="0" rIns="0" bIns="0" rtlCol="0">
            <a:spAutoFit/>
          </a:bodyPr>
          <a:lstStyle/>
          <a:p>
            <a:pPr algn="ctr" defTabSz="914354" eaLnBrk="1" hangingPunct="1">
              <a:lnSpc>
                <a:spcPct val="90000"/>
              </a:lnSpc>
              <a:spcBef>
                <a:spcPts val="0"/>
              </a:spcBef>
              <a:spcAft>
                <a:spcPts val="600"/>
              </a:spcAft>
              <a:defRPr/>
            </a:pPr>
            <a:r>
              <a:rPr lang="en-GB" sz="1600">
                <a:solidFill>
                  <a:srgbClr val="333E48"/>
                </a:solidFill>
                <a:latin typeface="Calibri"/>
              </a:rPr>
              <a:t>Neural network w/model</a:t>
            </a:r>
          </a:p>
        </p:txBody>
      </p:sp>
      <p:sp>
        <p:nvSpPr>
          <p:cNvPr id="3" name="TextBox 2"/>
          <p:cNvSpPr txBox="1"/>
          <p:nvPr/>
        </p:nvSpPr>
        <p:spPr>
          <a:xfrm>
            <a:off x="11171458" y="4641537"/>
            <a:ext cx="494815" cy="249299"/>
          </a:xfrm>
          <a:prstGeom prst="rect">
            <a:avLst/>
          </a:prstGeom>
          <a:noFill/>
        </p:spPr>
        <p:txBody>
          <a:bodyPr wrap="none" lIns="0" tIns="0" rIns="0" bIns="0" rtlCol="0">
            <a:spAutoFit/>
          </a:bodyPr>
          <a:lstStyle/>
          <a:p>
            <a:pPr defTabSz="914354" eaLnBrk="1" hangingPunct="1">
              <a:lnSpc>
                <a:spcPct val="90000"/>
              </a:lnSpc>
              <a:spcBef>
                <a:spcPts val="0"/>
              </a:spcBef>
              <a:spcAft>
                <a:spcPts val="600"/>
              </a:spcAft>
              <a:defRPr/>
            </a:pPr>
            <a:r>
              <a:rPr lang="en-GB">
                <a:solidFill>
                  <a:srgbClr val="333E48"/>
                </a:solidFill>
                <a:latin typeface="Calibri"/>
              </a:rPr>
              <a:t>A Cat</a:t>
            </a:r>
          </a:p>
        </p:txBody>
      </p:sp>
      <p:sp>
        <p:nvSpPr>
          <p:cNvPr id="160" name="TextBox 159">
            <a:extLst>
              <a:ext uri="{FF2B5EF4-FFF2-40B4-BE49-F238E27FC236}">
                <a16:creationId xmlns:a16="http://schemas.microsoft.com/office/drawing/2014/main" id="{33E65F60-7504-4DE7-978E-4509B9BA5E9E}"/>
              </a:ext>
            </a:extLst>
          </p:cNvPr>
          <p:cNvSpPr txBox="1"/>
          <p:nvPr/>
        </p:nvSpPr>
        <p:spPr>
          <a:xfrm>
            <a:off x="10097933" y="5987605"/>
            <a:ext cx="1055596" cy="157210"/>
          </a:xfrm>
          <a:prstGeom prst="rect">
            <a:avLst/>
          </a:prstGeom>
          <a:noFill/>
        </p:spPr>
        <p:txBody>
          <a:bodyPr wrap="none" lIns="0" tIns="0" rIns="0" bIns="0" rtlCol="0">
            <a:spAutoFit/>
          </a:bodyPr>
          <a:lstStyle/>
          <a:p>
            <a:pPr defTabSz="914354" eaLnBrk="1" hangingPunct="1">
              <a:lnSpc>
                <a:spcPct val="90000"/>
              </a:lnSpc>
              <a:spcBef>
                <a:spcPts val="0"/>
              </a:spcBef>
              <a:spcAft>
                <a:spcPts val="600"/>
              </a:spcAft>
              <a:defRPr/>
            </a:pPr>
            <a:r>
              <a:rPr lang="en-GB" sz="1200">
                <a:solidFill>
                  <a:schemeClr val="accent5"/>
                </a:solidFill>
                <a:latin typeface="Calibri"/>
              </a:rPr>
              <a:t>96.4% confidence</a:t>
            </a:r>
          </a:p>
        </p:txBody>
      </p:sp>
      <p:sp>
        <p:nvSpPr>
          <p:cNvPr id="161" name="Arrow: Right 102">
            <a:extLst>
              <a:ext uri="{FF2B5EF4-FFF2-40B4-BE49-F238E27FC236}">
                <a16:creationId xmlns:a16="http://schemas.microsoft.com/office/drawing/2014/main" id="{E1A796CD-243C-4205-92E3-444577518EF5}"/>
              </a:ext>
            </a:extLst>
          </p:cNvPr>
          <p:cNvSpPr/>
          <p:nvPr/>
        </p:nvSpPr>
        <p:spPr>
          <a:xfrm>
            <a:off x="9826858" y="5532038"/>
            <a:ext cx="304202" cy="186157"/>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sp>
        <p:nvSpPr>
          <p:cNvPr id="162" name="Arrow: Right 103">
            <a:extLst>
              <a:ext uri="{FF2B5EF4-FFF2-40B4-BE49-F238E27FC236}">
                <a16:creationId xmlns:a16="http://schemas.microsoft.com/office/drawing/2014/main" id="{79CD96AE-D7AE-4F0C-8128-4BA684FD8E18}"/>
              </a:ext>
            </a:extLst>
          </p:cNvPr>
          <p:cNvSpPr/>
          <p:nvPr/>
        </p:nvSpPr>
        <p:spPr>
          <a:xfrm>
            <a:off x="8144613" y="5532160"/>
            <a:ext cx="304202" cy="18591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grpSp>
        <p:nvGrpSpPr>
          <p:cNvPr id="163" name="Group 162">
            <a:extLst>
              <a:ext uri="{FF2B5EF4-FFF2-40B4-BE49-F238E27FC236}">
                <a16:creationId xmlns:a16="http://schemas.microsoft.com/office/drawing/2014/main" id="{D9194DB1-43C0-4B92-B033-E0ECBAC7ED45}"/>
              </a:ext>
            </a:extLst>
          </p:cNvPr>
          <p:cNvGrpSpPr/>
          <p:nvPr/>
        </p:nvGrpSpPr>
        <p:grpSpPr>
          <a:xfrm>
            <a:off x="8723988" y="5300596"/>
            <a:ext cx="843094" cy="649041"/>
            <a:chOff x="7525256" y="2482196"/>
            <a:chExt cx="2163685" cy="1529060"/>
          </a:xfrm>
        </p:grpSpPr>
        <p:sp>
          <p:nvSpPr>
            <p:cNvPr id="164" name="Oval 163">
              <a:extLst>
                <a:ext uri="{FF2B5EF4-FFF2-40B4-BE49-F238E27FC236}">
                  <a16:creationId xmlns:a16="http://schemas.microsoft.com/office/drawing/2014/main" id="{D175FFA4-6637-4F68-8EAC-CAA83790BB80}"/>
                </a:ext>
              </a:extLst>
            </p:cNvPr>
            <p:cNvSpPr/>
            <p:nvPr/>
          </p:nvSpPr>
          <p:spPr>
            <a:xfrm>
              <a:off x="7525256" y="2801220"/>
              <a:ext cx="219075" cy="215900"/>
            </a:xfrm>
            <a:prstGeom prst="ellipse">
              <a:avLst/>
            </a:prstGeom>
            <a:noFill/>
            <a:ln w="34925" cap="rnd">
              <a:solidFill>
                <a:schemeClr val="accent1"/>
              </a:solidFill>
              <a:bevel/>
              <a:headEnd type="none" w="med" len="me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sp>
          <p:nvSpPr>
            <p:cNvPr id="165" name="Oval 164">
              <a:extLst>
                <a:ext uri="{FF2B5EF4-FFF2-40B4-BE49-F238E27FC236}">
                  <a16:creationId xmlns:a16="http://schemas.microsoft.com/office/drawing/2014/main" id="{3746B041-FA9B-43AC-9090-1C89B46F512B}"/>
                </a:ext>
              </a:extLst>
            </p:cNvPr>
            <p:cNvSpPr/>
            <p:nvPr/>
          </p:nvSpPr>
          <p:spPr>
            <a:xfrm>
              <a:off x="7525256" y="3171107"/>
              <a:ext cx="219075" cy="215900"/>
            </a:xfrm>
            <a:prstGeom prst="ellipse">
              <a:avLst/>
            </a:prstGeom>
            <a:noFill/>
            <a:ln w="34925" cap="rnd">
              <a:solidFill>
                <a:schemeClr val="accent1"/>
              </a:solidFill>
              <a:bevel/>
              <a:headEnd type="none" w="med" len="me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sp>
          <p:nvSpPr>
            <p:cNvPr id="166" name="Oval 165">
              <a:extLst>
                <a:ext uri="{FF2B5EF4-FFF2-40B4-BE49-F238E27FC236}">
                  <a16:creationId xmlns:a16="http://schemas.microsoft.com/office/drawing/2014/main" id="{F151D17D-4212-40A0-B181-E18A3C8F3A5A}"/>
                </a:ext>
              </a:extLst>
            </p:cNvPr>
            <p:cNvSpPr/>
            <p:nvPr/>
          </p:nvSpPr>
          <p:spPr>
            <a:xfrm>
              <a:off x="7525256" y="3540994"/>
              <a:ext cx="219075" cy="215900"/>
            </a:xfrm>
            <a:prstGeom prst="ellipse">
              <a:avLst/>
            </a:prstGeom>
            <a:noFill/>
            <a:ln w="34925" cap="rnd">
              <a:solidFill>
                <a:schemeClr val="accent1"/>
              </a:solidFill>
              <a:bevel/>
              <a:headEnd type="none" w="med" len="me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sp>
          <p:nvSpPr>
            <p:cNvPr id="167" name="Oval 166">
              <a:extLst>
                <a:ext uri="{FF2B5EF4-FFF2-40B4-BE49-F238E27FC236}">
                  <a16:creationId xmlns:a16="http://schemas.microsoft.com/office/drawing/2014/main" id="{03859728-8FB7-4418-BEF5-FAAC7C7DC009}"/>
                </a:ext>
              </a:extLst>
            </p:cNvPr>
            <p:cNvSpPr/>
            <p:nvPr/>
          </p:nvSpPr>
          <p:spPr>
            <a:xfrm rot="20068653">
              <a:off x="8496050" y="2482196"/>
              <a:ext cx="219075" cy="215900"/>
            </a:xfrm>
            <a:prstGeom prst="ellipse">
              <a:avLst/>
            </a:prstGeom>
            <a:noFill/>
            <a:ln w="34925" cap="rnd">
              <a:solidFill>
                <a:schemeClr val="accent1"/>
              </a:solidFill>
              <a:bevel/>
              <a:headEnd type="none" w="med" len="me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sp>
          <p:nvSpPr>
            <p:cNvPr id="168" name="Oval 167">
              <a:extLst>
                <a:ext uri="{FF2B5EF4-FFF2-40B4-BE49-F238E27FC236}">
                  <a16:creationId xmlns:a16="http://schemas.microsoft.com/office/drawing/2014/main" id="{88ADA575-69CF-4EC7-AD01-A88D25549D88}"/>
                </a:ext>
              </a:extLst>
            </p:cNvPr>
            <p:cNvSpPr/>
            <p:nvPr/>
          </p:nvSpPr>
          <p:spPr>
            <a:xfrm>
              <a:off x="8494327" y="2937561"/>
              <a:ext cx="219075" cy="215900"/>
            </a:xfrm>
            <a:prstGeom prst="ellipse">
              <a:avLst/>
            </a:prstGeom>
            <a:noFill/>
            <a:ln w="34925" cap="rnd">
              <a:solidFill>
                <a:schemeClr val="accent1"/>
              </a:solidFill>
              <a:bevel/>
              <a:headEnd type="none" w="med" len="me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sp>
          <p:nvSpPr>
            <p:cNvPr id="169" name="Oval 168">
              <a:extLst>
                <a:ext uri="{FF2B5EF4-FFF2-40B4-BE49-F238E27FC236}">
                  <a16:creationId xmlns:a16="http://schemas.microsoft.com/office/drawing/2014/main" id="{7FE9649E-4B02-48D0-A752-DA59A9F17CC8}"/>
                </a:ext>
              </a:extLst>
            </p:cNvPr>
            <p:cNvSpPr/>
            <p:nvPr/>
          </p:nvSpPr>
          <p:spPr>
            <a:xfrm>
              <a:off x="8494327" y="3314268"/>
              <a:ext cx="219075" cy="215900"/>
            </a:xfrm>
            <a:prstGeom prst="ellipse">
              <a:avLst/>
            </a:prstGeom>
            <a:noFill/>
            <a:ln w="34925" cap="rnd">
              <a:solidFill>
                <a:schemeClr val="accent1"/>
              </a:solidFill>
              <a:bevel/>
              <a:headEnd type="none" w="med" len="me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sp>
          <p:nvSpPr>
            <p:cNvPr id="170" name="Oval 169">
              <a:extLst>
                <a:ext uri="{FF2B5EF4-FFF2-40B4-BE49-F238E27FC236}">
                  <a16:creationId xmlns:a16="http://schemas.microsoft.com/office/drawing/2014/main" id="{E2884C61-6F8F-4831-914D-AB068E4A5525}"/>
                </a:ext>
              </a:extLst>
            </p:cNvPr>
            <p:cNvSpPr/>
            <p:nvPr/>
          </p:nvSpPr>
          <p:spPr>
            <a:xfrm rot="1655801">
              <a:off x="8497772" y="3795356"/>
              <a:ext cx="219075" cy="215900"/>
            </a:xfrm>
            <a:prstGeom prst="ellipse">
              <a:avLst/>
            </a:prstGeom>
            <a:noFill/>
            <a:ln w="34925" cap="rnd">
              <a:solidFill>
                <a:schemeClr val="accent1"/>
              </a:solidFill>
              <a:bevel/>
              <a:headEnd type="none" w="med" len="me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sp>
          <p:nvSpPr>
            <p:cNvPr id="171" name="Oval 170">
              <a:extLst>
                <a:ext uri="{FF2B5EF4-FFF2-40B4-BE49-F238E27FC236}">
                  <a16:creationId xmlns:a16="http://schemas.microsoft.com/office/drawing/2014/main" id="{5EEE73F0-E518-4BE0-BBC7-F0F695328F07}"/>
                </a:ext>
              </a:extLst>
            </p:cNvPr>
            <p:cNvSpPr/>
            <p:nvPr/>
          </p:nvSpPr>
          <p:spPr>
            <a:xfrm rot="1220507">
              <a:off x="9469866" y="3138148"/>
              <a:ext cx="219075" cy="215900"/>
            </a:xfrm>
            <a:prstGeom prst="ellipse">
              <a:avLst/>
            </a:prstGeom>
            <a:noFill/>
            <a:ln w="34925" cap="rnd">
              <a:solidFill>
                <a:schemeClr val="accent1"/>
              </a:solidFill>
              <a:bevel/>
              <a:headEnd type="none" w="med" len="me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cxnSp>
          <p:nvCxnSpPr>
            <p:cNvPr id="172" name="Straight Arrow Connector 171">
              <a:extLst>
                <a:ext uri="{FF2B5EF4-FFF2-40B4-BE49-F238E27FC236}">
                  <a16:creationId xmlns:a16="http://schemas.microsoft.com/office/drawing/2014/main" id="{EF5E284A-92C9-4897-BE10-1BB7C0415E2F}"/>
                </a:ext>
              </a:extLst>
            </p:cNvPr>
            <p:cNvCxnSpPr>
              <a:cxnSpLocks/>
              <a:stCxn id="164" idx="6"/>
              <a:endCxn id="167" idx="1"/>
            </p:cNvCxnSpPr>
            <p:nvPr/>
          </p:nvCxnSpPr>
          <p:spPr>
            <a:xfrm flipV="1">
              <a:off x="7744331" y="2554635"/>
              <a:ext cx="758471" cy="354535"/>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C59FF34F-7C69-47BE-882F-EE9D439D1778}"/>
                </a:ext>
              </a:extLst>
            </p:cNvPr>
            <p:cNvCxnSpPr>
              <a:cxnSpLocks/>
              <a:stCxn id="165" idx="6"/>
              <a:endCxn id="168" idx="2"/>
            </p:cNvCxnSpPr>
            <p:nvPr/>
          </p:nvCxnSpPr>
          <p:spPr>
            <a:xfrm flipV="1">
              <a:off x="7744331" y="3045511"/>
              <a:ext cx="749996" cy="233546"/>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3B2CC547-8445-4664-AF8D-9F48224E022B}"/>
                </a:ext>
              </a:extLst>
            </p:cNvPr>
            <p:cNvCxnSpPr>
              <a:cxnSpLocks/>
              <a:stCxn id="166" idx="6"/>
              <a:endCxn id="169" idx="3"/>
            </p:cNvCxnSpPr>
            <p:nvPr/>
          </p:nvCxnSpPr>
          <p:spPr>
            <a:xfrm flipV="1">
              <a:off x="7744331" y="3498551"/>
              <a:ext cx="782079" cy="150393"/>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FBE49E7B-5E50-4994-85B3-BDA0DAE42612}"/>
                </a:ext>
              </a:extLst>
            </p:cNvPr>
            <p:cNvCxnSpPr>
              <a:cxnSpLocks/>
              <a:stCxn id="166" idx="6"/>
              <a:endCxn id="168" idx="3"/>
            </p:cNvCxnSpPr>
            <p:nvPr/>
          </p:nvCxnSpPr>
          <p:spPr>
            <a:xfrm flipV="1">
              <a:off x="7744331" y="3121844"/>
              <a:ext cx="782079" cy="527100"/>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A3EDBD79-807F-4F09-8A6F-2EFB6F9A83E0}"/>
                </a:ext>
              </a:extLst>
            </p:cNvPr>
            <p:cNvCxnSpPr>
              <a:cxnSpLocks/>
              <a:stCxn id="166" idx="6"/>
              <a:endCxn id="167" idx="3"/>
            </p:cNvCxnSpPr>
            <p:nvPr/>
          </p:nvCxnSpPr>
          <p:spPr>
            <a:xfrm flipV="1">
              <a:off x="7744331" y="2692402"/>
              <a:ext cx="824249" cy="956542"/>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CB760D0A-31CD-45FF-BCFA-3AF970BDD78C}"/>
                </a:ext>
              </a:extLst>
            </p:cNvPr>
            <p:cNvCxnSpPr>
              <a:cxnSpLocks/>
              <a:stCxn id="166" idx="6"/>
              <a:endCxn id="170" idx="3"/>
            </p:cNvCxnSpPr>
            <p:nvPr/>
          </p:nvCxnSpPr>
          <p:spPr>
            <a:xfrm>
              <a:off x="7744331" y="3648944"/>
              <a:ext cx="758975" cy="286130"/>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AA70F537-4FE3-45D8-898D-60E6F9917055}"/>
                </a:ext>
              </a:extLst>
            </p:cNvPr>
            <p:cNvCxnSpPr>
              <a:cxnSpLocks/>
              <a:stCxn id="165" idx="6"/>
              <a:endCxn id="170" idx="2"/>
            </p:cNvCxnSpPr>
            <p:nvPr/>
          </p:nvCxnSpPr>
          <p:spPr>
            <a:xfrm>
              <a:off x="7744331" y="3279057"/>
              <a:ext cx="765903" cy="573506"/>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FF53ABF8-D981-4D5F-BE17-D5E2AD5586F9}"/>
                </a:ext>
              </a:extLst>
            </p:cNvPr>
            <p:cNvCxnSpPr>
              <a:cxnSpLocks/>
              <a:stCxn id="165" idx="6"/>
              <a:endCxn id="167" idx="2"/>
            </p:cNvCxnSpPr>
            <p:nvPr/>
          </p:nvCxnSpPr>
          <p:spPr>
            <a:xfrm flipV="1">
              <a:off x="7744331" y="2637342"/>
              <a:ext cx="762408" cy="641715"/>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235503AE-5DBC-4A3D-8914-6F0DBCDBEFD7}"/>
                </a:ext>
              </a:extLst>
            </p:cNvPr>
            <p:cNvCxnSpPr>
              <a:cxnSpLocks/>
              <a:stCxn id="164" idx="6"/>
              <a:endCxn id="168" idx="1"/>
            </p:cNvCxnSpPr>
            <p:nvPr/>
          </p:nvCxnSpPr>
          <p:spPr>
            <a:xfrm>
              <a:off x="7744331" y="2909170"/>
              <a:ext cx="782079" cy="60008"/>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355D8376-AF07-4C34-BB59-438C0C02A9A4}"/>
                </a:ext>
              </a:extLst>
            </p:cNvPr>
            <p:cNvCxnSpPr>
              <a:cxnSpLocks/>
              <a:stCxn id="164" idx="6"/>
              <a:endCxn id="169" idx="1"/>
            </p:cNvCxnSpPr>
            <p:nvPr/>
          </p:nvCxnSpPr>
          <p:spPr>
            <a:xfrm>
              <a:off x="7744331" y="2909170"/>
              <a:ext cx="782079" cy="436715"/>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04947AC2-6857-4B6C-AEB4-7E1426948936}"/>
                </a:ext>
              </a:extLst>
            </p:cNvPr>
            <p:cNvCxnSpPr>
              <a:cxnSpLocks/>
              <a:stCxn id="164" idx="6"/>
              <a:endCxn id="170" idx="1"/>
            </p:cNvCxnSpPr>
            <p:nvPr/>
          </p:nvCxnSpPr>
          <p:spPr>
            <a:xfrm>
              <a:off x="7744331" y="2909170"/>
              <a:ext cx="829697" cy="890607"/>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C5B96DC6-9DB3-4B82-B825-928E96FFA524}"/>
                </a:ext>
              </a:extLst>
            </p:cNvPr>
            <p:cNvCxnSpPr>
              <a:cxnSpLocks/>
              <a:stCxn id="167" idx="5"/>
              <a:endCxn id="171" idx="1"/>
            </p:cNvCxnSpPr>
            <p:nvPr/>
          </p:nvCxnSpPr>
          <p:spPr>
            <a:xfrm>
              <a:off x="8708373" y="2625657"/>
              <a:ext cx="824941" cy="521944"/>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23C5EC0C-6795-4699-BB0C-A98EC32B9BA9}"/>
                </a:ext>
              </a:extLst>
            </p:cNvPr>
            <p:cNvCxnSpPr>
              <a:cxnSpLocks/>
              <a:stCxn id="168" idx="6"/>
              <a:endCxn id="171" idx="2"/>
            </p:cNvCxnSpPr>
            <p:nvPr/>
          </p:nvCxnSpPr>
          <p:spPr>
            <a:xfrm>
              <a:off x="8713402" y="3045511"/>
              <a:ext cx="763296" cy="162509"/>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B206729C-C0E0-4DDA-868B-8BCD5CF74BFE}"/>
                </a:ext>
              </a:extLst>
            </p:cNvPr>
            <p:cNvCxnSpPr>
              <a:cxnSpLocks/>
              <a:stCxn id="169" idx="6"/>
              <a:endCxn id="171" idx="3"/>
            </p:cNvCxnSpPr>
            <p:nvPr/>
          </p:nvCxnSpPr>
          <p:spPr>
            <a:xfrm flipV="1">
              <a:off x="8713402" y="3290745"/>
              <a:ext cx="766842" cy="131473"/>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342CF3D2-1507-4DF9-BFFB-27758067A5E1}"/>
                </a:ext>
              </a:extLst>
            </p:cNvPr>
            <p:cNvCxnSpPr>
              <a:cxnSpLocks/>
              <a:stCxn id="170" idx="7"/>
              <a:endCxn id="171" idx="4"/>
            </p:cNvCxnSpPr>
            <p:nvPr/>
          </p:nvCxnSpPr>
          <p:spPr>
            <a:xfrm flipV="1">
              <a:off x="8711313" y="3347316"/>
              <a:ext cx="830566" cy="524222"/>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ED809108-7FA7-4092-A72D-089394706B96}"/>
                </a:ext>
              </a:extLst>
            </p:cNvPr>
            <p:cNvCxnSpPr>
              <a:cxnSpLocks/>
              <a:stCxn id="165" idx="6"/>
              <a:endCxn id="169" idx="2"/>
            </p:cNvCxnSpPr>
            <p:nvPr/>
          </p:nvCxnSpPr>
          <p:spPr>
            <a:xfrm>
              <a:off x="7744331" y="3279057"/>
              <a:ext cx="749996" cy="143161"/>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grpSp>
      <p:sp>
        <p:nvSpPr>
          <p:cNvPr id="192" name="TextBox 191"/>
          <p:cNvSpPr txBox="1"/>
          <p:nvPr/>
        </p:nvSpPr>
        <p:spPr>
          <a:xfrm>
            <a:off x="11182679" y="5375817"/>
            <a:ext cx="472373" cy="498598"/>
          </a:xfrm>
          <a:prstGeom prst="rect">
            <a:avLst/>
          </a:prstGeom>
          <a:noFill/>
        </p:spPr>
        <p:txBody>
          <a:bodyPr wrap="none" lIns="0" tIns="0" rIns="0" bIns="0" rtlCol="0">
            <a:spAutoFit/>
          </a:bodyPr>
          <a:lstStyle/>
          <a:p>
            <a:pPr algn="ctr" defTabSz="914354" eaLnBrk="1" hangingPunct="1">
              <a:lnSpc>
                <a:spcPct val="90000"/>
              </a:lnSpc>
              <a:spcBef>
                <a:spcPts val="0"/>
              </a:spcBef>
              <a:spcAft>
                <a:spcPts val="600"/>
              </a:spcAft>
              <a:defRPr/>
            </a:pPr>
            <a:r>
              <a:rPr lang="en-GB">
                <a:solidFill>
                  <a:srgbClr val="333E48"/>
                </a:solidFill>
                <a:latin typeface="Calibri"/>
              </a:rPr>
              <a:t>Not</a:t>
            </a:r>
            <a:br>
              <a:rPr lang="en-GB">
                <a:solidFill>
                  <a:srgbClr val="333E48"/>
                </a:solidFill>
                <a:latin typeface="Calibri"/>
              </a:rPr>
            </a:br>
            <a:r>
              <a:rPr lang="en-GB">
                <a:solidFill>
                  <a:srgbClr val="333E48"/>
                </a:solidFill>
                <a:latin typeface="Calibri"/>
              </a:rPr>
              <a:t>a Cat</a:t>
            </a:r>
          </a:p>
        </p:txBody>
      </p:sp>
      <p:grpSp>
        <p:nvGrpSpPr>
          <p:cNvPr id="8" name="Group 7">
            <a:extLst>
              <a:ext uri="{FF2B5EF4-FFF2-40B4-BE49-F238E27FC236}">
                <a16:creationId xmlns:a16="http://schemas.microsoft.com/office/drawing/2014/main" id="{16ECAC3D-97F7-4847-9EF3-A222029282C3}"/>
              </a:ext>
            </a:extLst>
          </p:cNvPr>
          <p:cNvGrpSpPr/>
          <p:nvPr/>
        </p:nvGrpSpPr>
        <p:grpSpPr>
          <a:xfrm>
            <a:off x="6377886" y="1105781"/>
            <a:ext cx="5379739" cy="2423071"/>
            <a:chOff x="6377884" y="890626"/>
            <a:chExt cx="5379740" cy="2423071"/>
          </a:xfrm>
        </p:grpSpPr>
        <p:sp>
          <p:nvSpPr>
            <p:cNvPr id="86" name="Arrow: Right 36">
              <a:extLst>
                <a:ext uri="{FF2B5EF4-FFF2-40B4-BE49-F238E27FC236}">
                  <a16:creationId xmlns:a16="http://schemas.microsoft.com/office/drawing/2014/main" id="{6003E50F-B787-4BE0-AD32-20408D8AC94B}"/>
                </a:ext>
              </a:extLst>
            </p:cNvPr>
            <p:cNvSpPr/>
            <p:nvPr/>
          </p:nvSpPr>
          <p:spPr>
            <a:xfrm>
              <a:off x="8830275" y="2216132"/>
              <a:ext cx="319044" cy="193185"/>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grpSp>
          <p:nvGrpSpPr>
            <p:cNvPr id="87" name="Group 86">
              <a:extLst>
                <a:ext uri="{FF2B5EF4-FFF2-40B4-BE49-F238E27FC236}">
                  <a16:creationId xmlns:a16="http://schemas.microsoft.com/office/drawing/2014/main" id="{9DB87B9E-5C5D-4B20-96C2-E47B6D4D0664}"/>
                </a:ext>
              </a:extLst>
            </p:cNvPr>
            <p:cNvGrpSpPr/>
            <p:nvPr/>
          </p:nvGrpSpPr>
          <p:grpSpPr>
            <a:xfrm>
              <a:off x="6377884" y="1389587"/>
              <a:ext cx="2366041" cy="1822416"/>
              <a:chOff x="824625" y="2601098"/>
              <a:chExt cx="4334641" cy="3264157"/>
            </a:xfrm>
          </p:grpSpPr>
          <p:pic>
            <p:nvPicPr>
              <p:cNvPr id="88" name="Picture 87">
                <a:extLst>
                  <a:ext uri="{FF2B5EF4-FFF2-40B4-BE49-F238E27FC236}">
                    <a16:creationId xmlns:a16="http://schemas.microsoft.com/office/drawing/2014/main" id="{7FDB1FCB-69B2-40CA-AEA4-A0AD3AA8308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24627" y="2609625"/>
                <a:ext cx="4334635" cy="200399"/>
              </a:xfrm>
              <a:prstGeom prst="rect">
                <a:avLst/>
              </a:prstGeom>
            </p:spPr>
          </p:pic>
          <p:pic>
            <p:nvPicPr>
              <p:cNvPr id="89" name="Picture 88">
                <a:extLst>
                  <a:ext uri="{FF2B5EF4-FFF2-40B4-BE49-F238E27FC236}">
                    <a16:creationId xmlns:a16="http://schemas.microsoft.com/office/drawing/2014/main" id="{6C1D1CA6-E145-44D8-A42F-5FF81CCB7CF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24627" y="4448929"/>
                <a:ext cx="4334635" cy="1416326"/>
              </a:xfrm>
              <a:prstGeom prst="rect">
                <a:avLst/>
              </a:prstGeom>
            </p:spPr>
          </p:pic>
          <p:pic>
            <p:nvPicPr>
              <p:cNvPr id="90" name="Picture 89">
                <a:extLst>
                  <a:ext uri="{FF2B5EF4-FFF2-40B4-BE49-F238E27FC236}">
                    <a16:creationId xmlns:a16="http://schemas.microsoft.com/office/drawing/2014/main" id="{2E2E5116-75F2-4A7E-BCF0-E8ADE8093E9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4629" y="2827377"/>
                <a:ext cx="4334634" cy="1621552"/>
              </a:xfrm>
              <a:prstGeom prst="rect">
                <a:avLst/>
              </a:prstGeom>
            </p:spPr>
          </p:pic>
          <p:sp>
            <p:nvSpPr>
              <p:cNvPr id="91" name="Rectangle 90">
                <a:extLst>
                  <a:ext uri="{FF2B5EF4-FFF2-40B4-BE49-F238E27FC236}">
                    <a16:creationId xmlns:a16="http://schemas.microsoft.com/office/drawing/2014/main" id="{B7EC8F96-883A-4345-8C6C-4B9A47F99D8D}"/>
                  </a:ext>
                </a:extLst>
              </p:cNvPr>
              <p:cNvSpPr/>
              <p:nvPr/>
            </p:nvSpPr>
            <p:spPr>
              <a:xfrm>
                <a:off x="824630" y="5235525"/>
                <a:ext cx="4334636" cy="629730"/>
              </a:xfrm>
              <a:prstGeom prst="rect">
                <a:avLst/>
              </a:prstGeom>
              <a:gradFill>
                <a:gsLst>
                  <a:gs pos="0">
                    <a:schemeClr val="tx2">
                      <a:alpha val="45000"/>
                    </a:schemeClr>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sp>
            <p:nvSpPr>
              <p:cNvPr id="92" name="Rectangle 91">
                <a:extLst>
                  <a:ext uri="{FF2B5EF4-FFF2-40B4-BE49-F238E27FC236}">
                    <a16:creationId xmlns:a16="http://schemas.microsoft.com/office/drawing/2014/main" id="{8577D924-1609-461E-80DA-07B0F0B25C3B}"/>
                  </a:ext>
                </a:extLst>
              </p:cNvPr>
              <p:cNvSpPr/>
              <p:nvPr/>
            </p:nvSpPr>
            <p:spPr>
              <a:xfrm flipV="1">
                <a:off x="824625" y="2601098"/>
                <a:ext cx="4334639" cy="667912"/>
              </a:xfrm>
              <a:prstGeom prst="rect">
                <a:avLst/>
              </a:prstGeom>
              <a:gradFill>
                <a:gsLst>
                  <a:gs pos="0">
                    <a:schemeClr val="tx2">
                      <a:alpha val="45000"/>
                    </a:schemeClr>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grpSp>
        <p:sp>
          <p:nvSpPr>
            <p:cNvPr id="93" name="TextBox 92">
              <a:extLst>
                <a:ext uri="{FF2B5EF4-FFF2-40B4-BE49-F238E27FC236}">
                  <a16:creationId xmlns:a16="http://schemas.microsoft.com/office/drawing/2014/main" id="{139EB7DC-270E-4977-A89C-3E5D92E479E3}"/>
                </a:ext>
              </a:extLst>
            </p:cNvPr>
            <p:cNvSpPr txBox="1"/>
            <p:nvPr/>
          </p:nvSpPr>
          <p:spPr>
            <a:xfrm>
              <a:off x="10927008" y="2163622"/>
              <a:ext cx="814755" cy="290849"/>
            </a:xfrm>
            <a:prstGeom prst="rect">
              <a:avLst/>
            </a:prstGeom>
            <a:noFill/>
          </p:spPr>
          <p:txBody>
            <a:bodyPr wrap="square" lIns="0" tIns="0" rIns="0" bIns="0" rtlCol="0">
              <a:spAutoFit/>
            </a:bodyPr>
            <a:lstStyle/>
            <a:p>
              <a:pPr defTabSz="914354" eaLnBrk="1" hangingPunct="1">
                <a:lnSpc>
                  <a:spcPct val="90000"/>
                </a:lnSpc>
                <a:spcBef>
                  <a:spcPts val="0"/>
                </a:spcBef>
                <a:spcAft>
                  <a:spcPts val="600"/>
                </a:spcAft>
                <a:defRPr/>
              </a:pPr>
              <a:r>
                <a:rPr lang="en-GB" sz="2100">
                  <a:solidFill>
                    <a:srgbClr val="333E48"/>
                  </a:solidFill>
                  <a:latin typeface="Calibri"/>
                </a:rPr>
                <a:t>Model</a:t>
              </a:r>
            </a:p>
          </p:txBody>
        </p:sp>
        <p:grpSp>
          <p:nvGrpSpPr>
            <p:cNvPr id="94" name="Group 93">
              <a:extLst>
                <a:ext uri="{FF2B5EF4-FFF2-40B4-BE49-F238E27FC236}">
                  <a16:creationId xmlns:a16="http://schemas.microsoft.com/office/drawing/2014/main" id="{D9194DB1-43C0-4B92-B033-E0ECBAC7ED45}"/>
                </a:ext>
              </a:extLst>
            </p:cNvPr>
            <p:cNvGrpSpPr/>
            <p:nvPr/>
          </p:nvGrpSpPr>
          <p:grpSpPr>
            <a:xfrm>
              <a:off x="9261513" y="1901811"/>
              <a:ext cx="1115339" cy="788207"/>
              <a:chOff x="7525256" y="2482196"/>
              <a:chExt cx="2163685" cy="1529060"/>
            </a:xfrm>
          </p:grpSpPr>
          <p:sp>
            <p:nvSpPr>
              <p:cNvPr id="95" name="Oval 94">
                <a:extLst>
                  <a:ext uri="{FF2B5EF4-FFF2-40B4-BE49-F238E27FC236}">
                    <a16:creationId xmlns:a16="http://schemas.microsoft.com/office/drawing/2014/main" id="{D175FFA4-6637-4F68-8EAC-CAA83790BB80}"/>
                  </a:ext>
                </a:extLst>
              </p:cNvPr>
              <p:cNvSpPr/>
              <p:nvPr/>
            </p:nvSpPr>
            <p:spPr>
              <a:xfrm>
                <a:off x="7525256" y="2801220"/>
                <a:ext cx="219075" cy="215900"/>
              </a:xfrm>
              <a:prstGeom prst="ellipse">
                <a:avLst/>
              </a:prstGeom>
              <a:noFill/>
              <a:ln w="34925" cap="rnd">
                <a:solidFill>
                  <a:schemeClr val="accent1"/>
                </a:solidFill>
                <a:bevel/>
                <a:headEnd type="none" w="med" len="me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sp>
            <p:nvSpPr>
              <p:cNvPr id="96" name="Oval 95">
                <a:extLst>
                  <a:ext uri="{FF2B5EF4-FFF2-40B4-BE49-F238E27FC236}">
                    <a16:creationId xmlns:a16="http://schemas.microsoft.com/office/drawing/2014/main" id="{3746B041-FA9B-43AC-9090-1C89B46F512B}"/>
                  </a:ext>
                </a:extLst>
              </p:cNvPr>
              <p:cNvSpPr/>
              <p:nvPr/>
            </p:nvSpPr>
            <p:spPr>
              <a:xfrm>
                <a:off x="7525256" y="3171107"/>
                <a:ext cx="219075" cy="215900"/>
              </a:xfrm>
              <a:prstGeom prst="ellipse">
                <a:avLst/>
              </a:prstGeom>
              <a:noFill/>
              <a:ln w="34925" cap="rnd">
                <a:solidFill>
                  <a:schemeClr val="accent1"/>
                </a:solidFill>
                <a:bevel/>
                <a:headEnd type="none" w="med" len="me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sp>
            <p:nvSpPr>
              <p:cNvPr id="97" name="Oval 96">
                <a:extLst>
                  <a:ext uri="{FF2B5EF4-FFF2-40B4-BE49-F238E27FC236}">
                    <a16:creationId xmlns:a16="http://schemas.microsoft.com/office/drawing/2014/main" id="{F151D17D-4212-40A0-B181-E18A3C8F3A5A}"/>
                  </a:ext>
                </a:extLst>
              </p:cNvPr>
              <p:cNvSpPr/>
              <p:nvPr/>
            </p:nvSpPr>
            <p:spPr>
              <a:xfrm>
                <a:off x="7525256" y="3540994"/>
                <a:ext cx="219075" cy="215900"/>
              </a:xfrm>
              <a:prstGeom prst="ellipse">
                <a:avLst/>
              </a:prstGeom>
              <a:noFill/>
              <a:ln w="34925" cap="rnd">
                <a:solidFill>
                  <a:schemeClr val="accent1"/>
                </a:solidFill>
                <a:bevel/>
                <a:headEnd type="none" w="med" len="me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sp>
            <p:nvSpPr>
              <p:cNvPr id="98" name="Oval 97">
                <a:extLst>
                  <a:ext uri="{FF2B5EF4-FFF2-40B4-BE49-F238E27FC236}">
                    <a16:creationId xmlns:a16="http://schemas.microsoft.com/office/drawing/2014/main" id="{03859728-8FB7-4418-BEF5-FAAC7C7DC009}"/>
                  </a:ext>
                </a:extLst>
              </p:cNvPr>
              <p:cNvSpPr/>
              <p:nvPr/>
            </p:nvSpPr>
            <p:spPr>
              <a:xfrm rot="20068653">
                <a:off x="8496050" y="2482196"/>
                <a:ext cx="219075" cy="215900"/>
              </a:xfrm>
              <a:prstGeom prst="ellipse">
                <a:avLst/>
              </a:prstGeom>
              <a:noFill/>
              <a:ln w="34925" cap="rnd">
                <a:solidFill>
                  <a:schemeClr val="accent1"/>
                </a:solidFill>
                <a:bevel/>
                <a:headEnd type="none" w="med" len="me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sp>
            <p:nvSpPr>
              <p:cNvPr id="99" name="Oval 98">
                <a:extLst>
                  <a:ext uri="{FF2B5EF4-FFF2-40B4-BE49-F238E27FC236}">
                    <a16:creationId xmlns:a16="http://schemas.microsoft.com/office/drawing/2014/main" id="{88ADA575-69CF-4EC7-AD01-A88D25549D88}"/>
                  </a:ext>
                </a:extLst>
              </p:cNvPr>
              <p:cNvSpPr/>
              <p:nvPr/>
            </p:nvSpPr>
            <p:spPr>
              <a:xfrm>
                <a:off x="8494327" y="2937561"/>
                <a:ext cx="219075" cy="215900"/>
              </a:xfrm>
              <a:prstGeom prst="ellipse">
                <a:avLst/>
              </a:prstGeom>
              <a:noFill/>
              <a:ln w="34925" cap="rnd">
                <a:solidFill>
                  <a:schemeClr val="accent1"/>
                </a:solidFill>
                <a:bevel/>
                <a:headEnd type="none" w="med" len="me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sp>
            <p:nvSpPr>
              <p:cNvPr id="100" name="Oval 99">
                <a:extLst>
                  <a:ext uri="{FF2B5EF4-FFF2-40B4-BE49-F238E27FC236}">
                    <a16:creationId xmlns:a16="http://schemas.microsoft.com/office/drawing/2014/main" id="{7FE9649E-4B02-48D0-A752-DA59A9F17CC8}"/>
                  </a:ext>
                </a:extLst>
              </p:cNvPr>
              <p:cNvSpPr/>
              <p:nvPr/>
            </p:nvSpPr>
            <p:spPr>
              <a:xfrm>
                <a:off x="8494327" y="3314268"/>
                <a:ext cx="219075" cy="215900"/>
              </a:xfrm>
              <a:prstGeom prst="ellipse">
                <a:avLst/>
              </a:prstGeom>
              <a:noFill/>
              <a:ln w="34925" cap="rnd">
                <a:solidFill>
                  <a:schemeClr val="accent1"/>
                </a:solidFill>
                <a:bevel/>
                <a:headEnd type="none" w="med" len="me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sp>
            <p:nvSpPr>
              <p:cNvPr id="101" name="Oval 100">
                <a:extLst>
                  <a:ext uri="{FF2B5EF4-FFF2-40B4-BE49-F238E27FC236}">
                    <a16:creationId xmlns:a16="http://schemas.microsoft.com/office/drawing/2014/main" id="{E2884C61-6F8F-4831-914D-AB068E4A5525}"/>
                  </a:ext>
                </a:extLst>
              </p:cNvPr>
              <p:cNvSpPr/>
              <p:nvPr/>
            </p:nvSpPr>
            <p:spPr>
              <a:xfrm rot="1655801">
                <a:off x="8497772" y="3795356"/>
                <a:ext cx="219075" cy="215900"/>
              </a:xfrm>
              <a:prstGeom prst="ellipse">
                <a:avLst/>
              </a:prstGeom>
              <a:noFill/>
              <a:ln w="34925" cap="rnd">
                <a:solidFill>
                  <a:schemeClr val="accent1"/>
                </a:solidFill>
                <a:bevel/>
                <a:headEnd type="none" w="med" len="me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sp>
            <p:nvSpPr>
              <p:cNvPr id="102" name="Oval 101">
                <a:extLst>
                  <a:ext uri="{FF2B5EF4-FFF2-40B4-BE49-F238E27FC236}">
                    <a16:creationId xmlns:a16="http://schemas.microsoft.com/office/drawing/2014/main" id="{5EEE73F0-E518-4BE0-BBC7-F0F695328F07}"/>
                  </a:ext>
                </a:extLst>
              </p:cNvPr>
              <p:cNvSpPr/>
              <p:nvPr/>
            </p:nvSpPr>
            <p:spPr>
              <a:xfrm rot="1220507">
                <a:off x="9469866" y="3138148"/>
                <a:ext cx="219075" cy="215900"/>
              </a:xfrm>
              <a:prstGeom prst="ellipse">
                <a:avLst/>
              </a:prstGeom>
              <a:noFill/>
              <a:ln w="34925" cap="rnd">
                <a:solidFill>
                  <a:schemeClr val="accent1"/>
                </a:solidFill>
                <a:bevel/>
                <a:headEnd type="none" w="med" len="me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cxnSp>
            <p:nvCxnSpPr>
              <p:cNvPr id="107" name="Straight Arrow Connector 106">
                <a:extLst>
                  <a:ext uri="{FF2B5EF4-FFF2-40B4-BE49-F238E27FC236}">
                    <a16:creationId xmlns:a16="http://schemas.microsoft.com/office/drawing/2014/main" id="{EF5E284A-92C9-4897-BE10-1BB7C0415E2F}"/>
                  </a:ext>
                </a:extLst>
              </p:cNvPr>
              <p:cNvCxnSpPr>
                <a:cxnSpLocks/>
                <a:stCxn id="95" idx="6"/>
                <a:endCxn id="98" idx="1"/>
              </p:cNvCxnSpPr>
              <p:nvPr/>
            </p:nvCxnSpPr>
            <p:spPr>
              <a:xfrm flipV="1">
                <a:off x="7744331" y="2554635"/>
                <a:ext cx="758471" cy="354535"/>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C59FF34F-7C69-47BE-882F-EE9D439D1778}"/>
                  </a:ext>
                </a:extLst>
              </p:cNvPr>
              <p:cNvCxnSpPr>
                <a:cxnSpLocks/>
                <a:stCxn id="96" idx="6"/>
                <a:endCxn id="99" idx="2"/>
              </p:cNvCxnSpPr>
              <p:nvPr/>
            </p:nvCxnSpPr>
            <p:spPr>
              <a:xfrm flipV="1">
                <a:off x="7744331" y="3045511"/>
                <a:ext cx="749996" cy="233546"/>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B2CC547-8445-4664-AF8D-9F48224E022B}"/>
                  </a:ext>
                </a:extLst>
              </p:cNvPr>
              <p:cNvCxnSpPr>
                <a:cxnSpLocks/>
                <a:stCxn id="97" idx="6"/>
                <a:endCxn id="100" idx="3"/>
              </p:cNvCxnSpPr>
              <p:nvPr/>
            </p:nvCxnSpPr>
            <p:spPr>
              <a:xfrm flipV="1">
                <a:off x="7744331" y="3498551"/>
                <a:ext cx="782079" cy="150393"/>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FBE49E7B-5E50-4994-85B3-BDA0DAE42612}"/>
                  </a:ext>
                </a:extLst>
              </p:cNvPr>
              <p:cNvCxnSpPr>
                <a:cxnSpLocks/>
                <a:stCxn id="97" idx="6"/>
                <a:endCxn id="99" idx="3"/>
              </p:cNvCxnSpPr>
              <p:nvPr/>
            </p:nvCxnSpPr>
            <p:spPr>
              <a:xfrm flipV="1">
                <a:off x="7744331" y="3121844"/>
                <a:ext cx="782079" cy="527100"/>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A3EDBD79-807F-4F09-8A6F-2EFB6F9A83E0}"/>
                  </a:ext>
                </a:extLst>
              </p:cNvPr>
              <p:cNvCxnSpPr>
                <a:cxnSpLocks/>
                <a:stCxn id="97" idx="6"/>
                <a:endCxn id="98" idx="3"/>
              </p:cNvCxnSpPr>
              <p:nvPr/>
            </p:nvCxnSpPr>
            <p:spPr>
              <a:xfrm flipV="1">
                <a:off x="7744331" y="2692402"/>
                <a:ext cx="824249" cy="956542"/>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CB760D0A-31CD-45FF-BCFA-3AF970BDD78C}"/>
                  </a:ext>
                </a:extLst>
              </p:cNvPr>
              <p:cNvCxnSpPr>
                <a:cxnSpLocks/>
                <a:stCxn id="97" idx="6"/>
                <a:endCxn id="101" idx="3"/>
              </p:cNvCxnSpPr>
              <p:nvPr/>
            </p:nvCxnSpPr>
            <p:spPr>
              <a:xfrm>
                <a:off x="7744331" y="3648944"/>
                <a:ext cx="758975" cy="286130"/>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A70F537-4FE3-45D8-898D-60E6F9917055}"/>
                  </a:ext>
                </a:extLst>
              </p:cNvPr>
              <p:cNvCxnSpPr>
                <a:cxnSpLocks/>
                <a:stCxn id="96" idx="6"/>
                <a:endCxn id="101" idx="2"/>
              </p:cNvCxnSpPr>
              <p:nvPr/>
            </p:nvCxnSpPr>
            <p:spPr>
              <a:xfrm>
                <a:off x="7744331" y="3279057"/>
                <a:ext cx="765903" cy="573506"/>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FF53ABF8-D981-4D5F-BE17-D5E2AD5586F9}"/>
                  </a:ext>
                </a:extLst>
              </p:cNvPr>
              <p:cNvCxnSpPr>
                <a:cxnSpLocks/>
                <a:stCxn id="96" idx="6"/>
                <a:endCxn id="98" idx="2"/>
              </p:cNvCxnSpPr>
              <p:nvPr/>
            </p:nvCxnSpPr>
            <p:spPr>
              <a:xfrm flipV="1">
                <a:off x="7744331" y="2637342"/>
                <a:ext cx="762408" cy="641715"/>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235503AE-5DBC-4A3D-8914-6F0DBCDBEFD7}"/>
                  </a:ext>
                </a:extLst>
              </p:cNvPr>
              <p:cNvCxnSpPr>
                <a:cxnSpLocks/>
                <a:stCxn id="95" idx="6"/>
                <a:endCxn id="99" idx="1"/>
              </p:cNvCxnSpPr>
              <p:nvPr/>
            </p:nvCxnSpPr>
            <p:spPr>
              <a:xfrm>
                <a:off x="7744331" y="2909170"/>
                <a:ext cx="782079" cy="60008"/>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55D8376-AF07-4C34-BB59-438C0C02A9A4}"/>
                  </a:ext>
                </a:extLst>
              </p:cNvPr>
              <p:cNvCxnSpPr>
                <a:cxnSpLocks/>
                <a:stCxn id="95" idx="6"/>
                <a:endCxn id="100" idx="1"/>
              </p:cNvCxnSpPr>
              <p:nvPr/>
            </p:nvCxnSpPr>
            <p:spPr>
              <a:xfrm>
                <a:off x="7744331" y="2909170"/>
                <a:ext cx="782079" cy="436715"/>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04947AC2-6857-4B6C-AEB4-7E1426948936}"/>
                  </a:ext>
                </a:extLst>
              </p:cNvPr>
              <p:cNvCxnSpPr>
                <a:cxnSpLocks/>
                <a:stCxn id="95" idx="6"/>
                <a:endCxn id="101" idx="1"/>
              </p:cNvCxnSpPr>
              <p:nvPr/>
            </p:nvCxnSpPr>
            <p:spPr>
              <a:xfrm>
                <a:off x="7744331" y="2909170"/>
                <a:ext cx="829697" cy="890607"/>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C5B96DC6-9DB3-4B82-B825-928E96FFA524}"/>
                  </a:ext>
                </a:extLst>
              </p:cNvPr>
              <p:cNvCxnSpPr>
                <a:cxnSpLocks/>
                <a:stCxn id="98" idx="5"/>
                <a:endCxn id="102" idx="1"/>
              </p:cNvCxnSpPr>
              <p:nvPr/>
            </p:nvCxnSpPr>
            <p:spPr>
              <a:xfrm>
                <a:off x="8708373" y="2625657"/>
                <a:ext cx="824941" cy="521944"/>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23C5EC0C-6795-4699-BB0C-A98EC32B9BA9}"/>
                  </a:ext>
                </a:extLst>
              </p:cNvPr>
              <p:cNvCxnSpPr>
                <a:cxnSpLocks/>
                <a:stCxn id="99" idx="6"/>
                <a:endCxn id="102" idx="2"/>
              </p:cNvCxnSpPr>
              <p:nvPr/>
            </p:nvCxnSpPr>
            <p:spPr>
              <a:xfrm>
                <a:off x="8713402" y="3045511"/>
                <a:ext cx="763296" cy="162509"/>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B206729C-C0E0-4DDA-868B-8BCD5CF74BFE}"/>
                  </a:ext>
                </a:extLst>
              </p:cNvPr>
              <p:cNvCxnSpPr>
                <a:cxnSpLocks/>
                <a:stCxn id="100" idx="6"/>
                <a:endCxn id="102" idx="3"/>
              </p:cNvCxnSpPr>
              <p:nvPr/>
            </p:nvCxnSpPr>
            <p:spPr>
              <a:xfrm flipV="1">
                <a:off x="8713402" y="3290745"/>
                <a:ext cx="766842" cy="131473"/>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342CF3D2-1507-4DF9-BFFB-27758067A5E1}"/>
                  </a:ext>
                </a:extLst>
              </p:cNvPr>
              <p:cNvCxnSpPr>
                <a:cxnSpLocks/>
                <a:stCxn id="101" idx="7"/>
                <a:endCxn id="102" idx="4"/>
              </p:cNvCxnSpPr>
              <p:nvPr/>
            </p:nvCxnSpPr>
            <p:spPr>
              <a:xfrm flipV="1">
                <a:off x="8711313" y="3347316"/>
                <a:ext cx="830566" cy="524222"/>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ED809108-7FA7-4092-A72D-089394706B96}"/>
                  </a:ext>
                </a:extLst>
              </p:cNvPr>
              <p:cNvCxnSpPr>
                <a:cxnSpLocks/>
                <a:stCxn id="96" idx="6"/>
                <a:endCxn id="100" idx="2"/>
              </p:cNvCxnSpPr>
              <p:nvPr/>
            </p:nvCxnSpPr>
            <p:spPr>
              <a:xfrm>
                <a:off x="7744331" y="3279057"/>
                <a:ext cx="749996" cy="143161"/>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grpSp>
        <p:sp>
          <p:nvSpPr>
            <p:cNvPr id="123" name="Arrow: Right 71">
              <a:extLst>
                <a:ext uri="{FF2B5EF4-FFF2-40B4-BE49-F238E27FC236}">
                  <a16:creationId xmlns:a16="http://schemas.microsoft.com/office/drawing/2014/main" id="{6A53A3FD-0A8A-4E34-9B84-1090C19CA9AE}"/>
                </a:ext>
              </a:extLst>
            </p:cNvPr>
            <p:cNvSpPr/>
            <p:nvPr/>
          </p:nvSpPr>
          <p:spPr>
            <a:xfrm>
              <a:off x="10511227" y="2216132"/>
              <a:ext cx="319044" cy="193185"/>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sp>
          <p:nvSpPr>
            <p:cNvPr id="124" name="TextBox 123">
              <a:extLst>
                <a:ext uri="{FF2B5EF4-FFF2-40B4-BE49-F238E27FC236}">
                  <a16:creationId xmlns:a16="http://schemas.microsoft.com/office/drawing/2014/main" id="{C490FDE3-A19A-493C-891B-1860FADDB8BB}"/>
                </a:ext>
              </a:extLst>
            </p:cNvPr>
            <p:cNvSpPr txBox="1"/>
            <p:nvPr/>
          </p:nvSpPr>
          <p:spPr>
            <a:xfrm>
              <a:off x="6655676" y="1140481"/>
              <a:ext cx="1810453" cy="221599"/>
            </a:xfrm>
            <a:prstGeom prst="rect">
              <a:avLst/>
            </a:prstGeom>
            <a:noFill/>
          </p:spPr>
          <p:txBody>
            <a:bodyPr wrap="square" lIns="0" tIns="0" rIns="0" bIns="0" rtlCol="0">
              <a:spAutoFit/>
            </a:bodyPr>
            <a:lstStyle/>
            <a:p>
              <a:pPr algn="ctr" defTabSz="914354" eaLnBrk="1" hangingPunct="1">
                <a:lnSpc>
                  <a:spcPct val="90000"/>
                </a:lnSpc>
                <a:spcBef>
                  <a:spcPts val="0"/>
                </a:spcBef>
                <a:spcAft>
                  <a:spcPts val="600"/>
                </a:spcAft>
                <a:defRPr/>
              </a:pPr>
              <a:r>
                <a:rPr lang="en-GB" sz="1600">
                  <a:solidFill>
                    <a:srgbClr val="333E48"/>
                  </a:solidFill>
                  <a:latin typeface="Calibri"/>
                </a:rPr>
                <a:t>Training data</a:t>
              </a:r>
            </a:p>
          </p:txBody>
        </p:sp>
        <p:sp>
          <p:nvSpPr>
            <p:cNvPr id="125" name="TextBox 124">
              <a:extLst>
                <a:ext uri="{FF2B5EF4-FFF2-40B4-BE49-F238E27FC236}">
                  <a16:creationId xmlns:a16="http://schemas.microsoft.com/office/drawing/2014/main" id="{8F8509D1-D141-4863-B2BA-BEA83D227FFC}"/>
                </a:ext>
              </a:extLst>
            </p:cNvPr>
            <p:cNvSpPr txBox="1"/>
            <p:nvPr/>
          </p:nvSpPr>
          <p:spPr>
            <a:xfrm>
              <a:off x="8966801" y="1571640"/>
              <a:ext cx="1553372" cy="221599"/>
            </a:xfrm>
            <a:prstGeom prst="rect">
              <a:avLst/>
            </a:prstGeom>
            <a:noFill/>
          </p:spPr>
          <p:txBody>
            <a:bodyPr wrap="square" lIns="0" tIns="0" rIns="0" bIns="0" rtlCol="0">
              <a:spAutoFit/>
            </a:bodyPr>
            <a:lstStyle/>
            <a:p>
              <a:pPr algn="ctr" defTabSz="914354" eaLnBrk="1" hangingPunct="1">
                <a:lnSpc>
                  <a:spcPct val="90000"/>
                </a:lnSpc>
                <a:spcBef>
                  <a:spcPts val="0"/>
                </a:spcBef>
                <a:spcAft>
                  <a:spcPts val="600"/>
                </a:spcAft>
                <a:defRPr/>
              </a:pPr>
              <a:r>
                <a:rPr lang="en-GB" sz="1600">
                  <a:solidFill>
                    <a:srgbClr val="333E48"/>
                  </a:solidFill>
                  <a:latin typeface="Calibri"/>
                </a:rPr>
                <a:t>Neural network</a:t>
              </a:r>
            </a:p>
          </p:txBody>
        </p:sp>
        <p:cxnSp>
          <p:nvCxnSpPr>
            <p:cNvPr id="134" name="Straight Connector 133">
              <a:extLst>
                <a:ext uri="{FF2B5EF4-FFF2-40B4-BE49-F238E27FC236}">
                  <a16:creationId xmlns:a16="http://schemas.microsoft.com/office/drawing/2014/main" id="{CABAA048-982E-4872-B6CA-DCB3C27DB081}"/>
                </a:ext>
              </a:extLst>
            </p:cNvPr>
            <p:cNvCxnSpPr/>
            <p:nvPr/>
          </p:nvCxnSpPr>
          <p:spPr>
            <a:xfrm flipH="1">
              <a:off x="6871317" y="3313697"/>
              <a:ext cx="4463068" cy="0"/>
            </a:xfrm>
            <a:prstGeom prst="line">
              <a:avLst/>
            </a:prstGeom>
            <a:ln w="12700">
              <a:solidFill>
                <a:srgbClr val="0091BD"/>
              </a:solidFill>
            </a:ln>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9050216" y="2839329"/>
              <a:ext cx="2707408" cy="290849"/>
            </a:xfrm>
            <a:prstGeom prst="rect">
              <a:avLst/>
            </a:prstGeom>
            <a:noFill/>
          </p:spPr>
          <p:txBody>
            <a:bodyPr wrap="none" lIns="0" tIns="0" rIns="0" bIns="0" rtlCol="0">
              <a:spAutoFit/>
            </a:bodyPr>
            <a:lstStyle/>
            <a:p>
              <a:pPr defTabSz="914354" eaLnBrk="1" hangingPunct="1">
                <a:lnSpc>
                  <a:spcPct val="90000"/>
                </a:lnSpc>
                <a:spcBef>
                  <a:spcPts val="0"/>
                </a:spcBef>
                <a:spcAft>
                  <a:spcPts val="600"/>
                </a:spcAft>
                <a:defRPr/>
              </a:pPr>
              <a:r>
                <a:rPr lang="en-GB" sz="2100">
                  <a:solidFill>
                    <a:srgbClr val="333E48"/>
                  </a:solidFill>
                  <a:latin typeface="Calibri"/>
                </a:rPr>
                <a:t>Trained to recognise cats</a:t>
              </a:r>
            </a:p>
          </p:txBody>
        </p:sp>
        <p:sp>
          <p:nvSpPr>
            <p:cNvPr id="191" name="TextBox 190">
              <a:extLst>
                <a:ext uri="{FF2B5EF4-FFF2-40B4-BE49-F238E27FC236}">
                  <a16:creationId xmlns:a16="http://schemas.microsoft.com/office/drawing/2014/main" id="{3DCA3D07-F01A-4A5C-9E4F-042E53E637E1}"/>
                </a:ext>
              </a:extLst>
            </p:cNvPr>
            <p:cNvSpPr txBox="1"/>
            <p:nvPr/>
          </p:nvSpPr>
          <p:spPr>
            <a:xfrm>
              <a:off x="7541012" y="890626"/>
              <a:ext cx="3018408" cy="249299"/>
            </a:xfrm>
            <a:prstGeom prst="rect">
              <a:avLst/>
            </a:prstGeom>
            <a:noFill/>
          </p:spPr>
          <p:txBody>
            <a:bodyPr wrap="square" lIns="0" tIns="0" rIns="0" bIns="0" rtlCol="0">
              <a:spAutoFit/>
            </a:bodyPr>
            <a:lstStyle/>
            <a:p>
              <a:pPr algn="ctr" defTabSz="914354" eaLnBrk="1" hangingPunct="1">
                <a:lnSpc>
                  <a:spcPct val="90000"/>
                </a:lnSpc>
                <a:spcBef>
                  <a:spcPts val="0"/>
                </a:spcBef>
                <a:spcAft>
                  <a:spcPts val="600"/>
                </a:spcAft>
                <a:defRPr/>
              </a:pPr>
              <a:r>
                <a:rPr lang="en-GB">
                  <a:solidFill>
                    <a:srgbClr val="0091BD"/>
                  </a:solidFill>
                  <a:latin typeface="Calibri"/>
                  <a:ea typeface="ＭＳ Ｐゴシック" charset="0"/>
                  <a:cs typeface="ＭＳ Ｐゴシック" charset="0"/>
                </a:rPr>
                <a:t>Training</a:t>
              </a:r>
            </a:p>
          </p:txBody>
        </p:sp>
      </p:grpSp>
      <p:pic>
        <p:nvPicPr>
          <p:cNvPr id="19" name="Picture 18">
            <a:extLst>
              <a:ext uri="{FF2B5EF4-FFF2-40B4-BE49-F238E27FC236}">
                <a16:creationId xmlns:a16="http://schemas.microsoft.com/office/drawing/2014/main" id="{C830FBE6-50AC-A048-8AF4-5EF021CDF3EF}"/>
              </a:ext>
            </a:extLst>
          </p:cNvPr>
          <p:cNvPicPr>
            <a:picLocks noChangeAspect="1"/>
          </p:cNvPicPr>
          <p:nvPr/>
        </p:nvPicPr>
        <p:blipFill>
          <a:blip r:embed="rId6"/>
          <a:stretch>
            <a:fillRect/>
          </a:stretch>
        </p:blipFill>
        <p:spPr>
          <a:xfrm>
            <a:off x="10402185" y="4542640"/>
            <a:ext cx="447092" cy="447092"/>
          </a:xfrm>
          <a:prstGeom prst="rect">
            <a:avLst/>
          </a:prstGeom>
        </p:spPr>
      </p:pic>
      <p:pic>
        <p:nvPicPr>
          <p:cNvPr id="20" name="Picture 19">
            <a:extLst>
              <a:ext uri="{FF2B5EF4-FFF2-40B4-BE49-F238E27FC236}">
                <a16:creationId xmlns:a16="http://schemas.microsoft.com/office/drawing/2014/main" id="{8A4A48C2-3C6F-664B-ABDC-901558646FFA}"/>
              </a:ext>
            </a:extLst>
          </p:cNvPr>
          <p:cNvPicPr>
            <a:picLocks noChangeAspect="1"/>
          </p:cNvPicPr>
          <p:nvPr/>
        </p:nvPicPr>
        <p:blipFill>
          <a:blip r:embed="rId7"/>
          <a:stretch>
            <a:fillRect/>
          </a:stretch>
        </p:blipFill>
        <p:spPr>
          <a:xfrm>
            <a:off x="10402185" y="5401570"/>
            <a:ext cx="447092" cy="447092"/>
          </a:xfrm>
          <a:prstGeom prst="rect">
            <a:avLst/>
          </a:prstGeom>
          <a:ln>
            <a:noFill/>
          </a:ln>
        </p:spPr>
      </p:pic>
      <p:pic>
        <p:nvPicPr>
          <p:cNvPr id="22" name="Picture 21">
            <a:extLst>
              <a:ext uri="{FF2B5EF4-FFF2-40B4-BE49-F238E27FC236}">
                <a16:creationId xmlns:a16="http://schemas.microsoft.com/office/drawing/2014/main" id="{9BEFD9AF-0BAD-6449-BB66-99537AC7E083}"/>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125900" y="4324527"/>
            <a:ext cx="1793288" cy="883318"/>
          </a:xfrm>
          <a:prstGeom prst="rect">
            <a:avLst/>
          </a:prstGeom>
        </p:spPr>
      </p:pic>
      <p:pic>
        <p:nvPicPr>
          <p:cNvPr id="24" name="Picture 23">
            <a:extLst>
              <a:ext uri="{FF2B5EF4-FFF2-40B4-BE49-F238E27FC236}">
                <a16:creationId xmlns:a16="http://schemas.microsoft.com/office/drawing/2014/main" id="{416F6C8D-712D-3D49-9F7F-EFBF7132232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296069" y="5166171"/>
            <a:ext cx="1583360" cy="917890"/>
          </a:xfrm>
          <a:prstGeom prst="rect">
            <a:avLst/>
          </a:prstGeom>
        </p:spPr>
      </p:pic>
      <p:pic>
        <p:nvPicPr>
          <p:cNvPr id="25" name="Picture 24">
            <a:extLst>
              <a:ext uri="{FF2B5EF4-FFF2-40B4-BE49-F238E27FC236}">
                <a16:creationId xmlns:a16="http://schemas.microsoft.com/office/drawing/2014/main" id="{F2A63C59-77EE-3E4C-8951-696D359F044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68948" y="4701030"/>
            <a:ext cx="500056" cy="507749"/>
          </a:xfrm>
          <a:prstGeom prst="rect">
            <a:avLst/>
          </a:prstGeom>
        </p:spPr>
      </p:pic>
      <p:pic>
        <p:nvPicPr>
          <p:cNvPr id="5" name="Picture 4">
            <a:extLst>
              <a:ext uri="{FF2B5EF4-FFF2-40B4-BE49-F238E27FC236}">
                <a16:creationId xmlns:a16="http://schemas.microsoft.com/office/drawing/2014/main" id="{D2F6DED5-9E35-3A4D-BF41-00689C140599}"/>
              </a:ext>
            </a:extLst>
          </p:cNvPr>
          <p:cNvPicPr>
            <a:picLocks noChangeAspect="1"/>
          </p:cNvPicPr>
          <p:nvPr/>
        </p:nvPicPr>
        <p:blipFill>
          <a:blip r:embed="rId11"/>
          <a:stretch>
            <a:fillRect/>
          </a:stretch>
        </p:blipFill>
        <p:spPr>
          <a:xfrm>
            <a:off x="2946872" y="4656954"/>
            <a:ext cx="560072" cy="560072"/>
          </a:xfrm>
          <a:prstGeom prst="rect">
            <a:avLst/>
          </a:prstGeom>
        </p:spPr>
      </p:pic>
      <p:pic>
        <p:nvPicPr>
          <p:cNvPr id="10" name="Picture 9">
            <a:extLst>
              <a:ext uri="{FF2B5EF4-FFF2-40B4-BE49-F238E27FC236}">
                <a16:creationId xmlns:a16="http://schemas.microsoft.com/office/drawing/2014/main" id="{57FC9AAA-69E3-4B46-8D2A-CA381AFE27F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830175" y="4807124"/>
            <a:ext cx="386456" cy="522055"/>
          </a:xfrm>
          <a:prstGeom prst="rect">
            <a:avLst/>
          </a:prstGeom>
        </p:spPr>
      </p:pic>
      <p:pic>
        <p:nvPicPr>
          <p:cNvPr id="11" name="Picture 10">
            <a:extLst>
              <a:ext uri="{FF2B5EF4-FFF2-40B4-BE49-F238E27FC236}">
                <a16:creationId xmlns:a16="http://schemas.microsoft.com/office/drawing/2014/main" id="{FB57DC74-B40A-4C47-9C81-CDC70BF3ED9F}"/>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975432" y="4646444"/>
            <a:ext cx="546201" cy="626693"/>
          </a:xfrm>
          <a:prstGeom prst="rect">
            <a:avLst/>
          </a:prstGeom>
        </p:spPr>
      </p:pic>
      <p:cxnSp>
        <p:nvCxnSpPr>
          <p:cNvPr id="13" name="Straight Connector 12">
            <a:extLst>
              <a:ext uri="{FF2B5EF4-FFF2-40B4-BE49-F238E27FC236}">
                <a16:creationId xmlns:a16="http://schemas.microsoft.com/office/drawing/2014/main" id="{A7F5225E-EAA6-2944-8452-384941139E0D}"/>
              </a:ext>
            </a:extLst>
          </p:cNvPr>
          <p:cNvCxnSpPr/>
          <p:nvPr/>
        </p:nvCxnSpPr>
        <p:spPr>
          <a:xfrm>
            <a:off x="5815725" y="1383548"/>
            <a:ext cx="0" cy="4275712"/>
          </a:xfrm>
          <a:prstGeom prst="line">
            <a:avLst/>
          </a:prstGeom>
          <a:ln w="19050">
            <a:solidFill>
              <a:srgbClr val="0091BD"/>
            </a:solidFill>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885721D3-E443-6C41-8EA2-69FEB0900BA8}"/>
              </a:ext>
            </a:extLst>
          </p:cNvPr>
          <p:cNvGrpSpPr/>
          <p:nvPr/>
        </p:nvGrpSpPr>
        <p:grpSpPr>
          <a:xfrm>
            <a:off x="8723988" y="4441666"/>
            <a:ext cx="843094" cy="649041"/>
            <a:chOff x="7525256" y="2482196"/>
            <a:chExt cx="2163685" cy="1529060"/>
          </a:xfrm>
        </p:grpSpPr>
        <p:sp>
          <p:nvSpPr>
            <p:cNvPr id="188" name="Oval 187">
              <a:extLst>
                <a:ext uri="{FF2B5EF4-FFF2-40B4-BE49-F238E27FC236}">
                  <a16:creationId xmlns:a16="http://schemas.microsoft.com/office/drawing/2014/main" id="{70B17DCD-7576-C04E-AC19-5088C5F8A75B}"/>
                </a:ext>
              </a:extLst>
            </p:cNvPr>
            <p:cNvSpPr/>
            <p:nvPr/>
          </p:nvSpPr>
          <p:spPr>
            <a:xfrm>
              <a:off x="7525256" y="2801220"/>
              <a:ext cx="219075" cy="215900"/>
            </a:xfrm>
            <a:prstGeom prst="ellipse">
              <a:avLst/>
            </a:prstGeom>
            <a:noFill/>
            <a:ln w="34925" cap="rnd">
              <a:solidFill>
                <a:schemeClr val="accent1"/>
              </a:solidFill>
              <a:bevel/>
              <a:headEnd type="none" w="med" len="me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sp>
          <p:nvSpPr>
            <p:cNvPr id="193" name="Oval 192">
              <a:extLst>
                <a:ext uri="{FF2B5EF4-FFF2-40B4-BE49-F238E27FC236}">
                  <a16:creationId xmlns:a16="http://schemas.microsoft.com/office/drawing/2014/main" id="{61D9D2AB-AB37-D04B-8FD5-A7C3DD6849F9}"/>
                </a:ext>
              </a:extLst>
            </p:cNvPr>
            <p:cNvSpPr/>
            <p:nvPr/>
          </p:nvSpPr>
          <p:spPr>
            <a:xfrm>
              <a:off x="7525256" y="3171107"/>
              <a:ext cx="219075" cy="215900"/>
            </a:xfrm>
            <a:prstGeom prst="ellipse">
              <a:avLst/>
            </a:prstGeom>
            <a:noFill/>
            <a:ln w="34925" cap="rnd">
              <a:solidFill>
                <a:schemeClr val="accent1"/>
              </a:solidFill>
              <a:bevel/>
              <a:headEnd type="none" w="med" len="me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sp>
          <p:nvSpPr>
            <p:cNvPr id="194" name="Oval 193">
              <a:extLst>
                <a:ext uri="{FF2B5EF4-FFF2-40B4-BE49-F238E27FC236}">
                  <a16:creationId xmlns:a16="http://schemas.microsoft.com/office/drawing/2014/main" id="{43ABFB57-8D08-1D46-BBC6-0899C9114CDB}"/>
                </a:ext>
              </a:extLst>
            </p:cNvPr>
            <p:cNvSpPr/>
            <p:nvPr/>
          </p:nvSpPr>
          <p:spPr>
            <a:xfrm>
              <a:off x="7525256" y="3540994"/>
              <a:ext cx="219075" cy="215900"/>
            </a:xfrm>
            <a:prstGeom prst="ellipse">
              <a:avLst/>
            </a:prstGeom>
            <a:noFill/>
            <a:ln w="34925" cap="rnd">
              <a:solidFill>
                <a:schemeClr val="accent1"/>
              </a:solidFill>
              <a:bevel/>
              <a:headEnd type="none" w="med" len="me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sp>
          <p:nvSpPr>
            <p:cNvPr id="195" name="Oval 194">
              <a:extLst>
                <a:ext uri="{FF2B5EF4-FFF2-40B4-BE49-F238E27FC236}">
                  <a16:creationId xmlns:a16="http://schemas.microsoft.com/office/drawing/2014/main" id="{2672C54C-1E04-F94B-B50F-11287D705F51}"/>
                </a:ext>
              </a:extLst>
            </p:cNvPr>
            <p:cNvSpPr/>
            <p:nvPr/>
          </p:nvSpPr>
          <p:spPr>
            <a:xfrm rot="20068653">
              <a:off x="8496050" y="2482196"/>
              <a:ext cx="219075" cy="215900"/>
            </a:xfrm>
            <a:prstGeom prst="ellipse">
              <a:avLst/>
            </a:prstGeom>
            <a:noFill/>
            <a:ln w="34925" cap="rnd">
              <a:solidFill>
                <a:schemeClr val="accent1"/>
              </a:solidFill>
              <a:bevel/>
              <a:headEnd type="none" w="med" len="me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sp>
          <p:nvSpPr>
            <p:cNvPr id="196" name="Oval 195">
              <a:extLst>
                <a:ext uri="{FF2B5EF4-FFF2-40B4-BE49-F238E27FC236}">
                  <a16:creationId xmlns:a16="http://schemas.microsoft.com/office/drawing/2014/main" id="{F6884868-45BE-704F-A314-4AE1AEC37B3C}"/>
                </a:ext>
              </a:extLst>
            </p:cNvPr>
            <p:cNvSpPr/>
            <p:nvPr/>
          </p:nvSpPr>
          <p:spPr>
            <a:xfrm>
              <a:off x="8494327" y="2937561"/>
              <a:ext cx="219075" cy="215900"/>
            </a:xfrm>
            <a:prstGeom prst="ellipse">
              <a:avLst/>
            </a:prstGeom>
            <a:noFill/>
            <a:ln w="34925" cap="rnd">
              <a:solidFill>
                <a:schemeClr val="accent1"/>
              </a:solidFill>
              <a:bevel/>
              <a:headEnd type="none" w="med" len="me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sp>
          <p:nvSpPr>
            <p:cNvPr id="197" name="Oval 196">
              <a:extLst>
                <a:ext uri="{FF2B5EF4-FFF2-40B4-BE49-F238E27FC236}">
                  <a16:creationId xmlns:a16="http://schemas.microsoft.com/office/drawing/2014/main" id="{C43A529E-7FC8-6347-BB93-9F4B5A7502B9}"/>
                </a:ext>
              </a:extLst>
            </p:cNvPr>
            <p:cNvSpPr/>
            <p:nvPr/>
          </p:nvSpPr>
          <p:spPr>
            <a:xfrm>
              <a:off x="8494327" y="3314268"/>
              <a:ext cx="219075" cy="215900"/>
            </a:xfrm>
            <a:prstGeom prst="ellipse">
              <a:avLst/>
            </a:prstGeom>
            <a:noFill/>
            <a:ln w="34925" cap="rnd">
              <a:solidFill>
                <a:schemeClr val="accent1"/>
              </a:solidFill>
              <a:bevel/>
              <a:headEnd type="none" w="med" len="me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sp>
          <p:nvSpPr>
            <p:cNvPr id="198" name="Oval 197">
              <a:extLst>
                <a:ext uri="{FF2B5EF4-FFF2-40B4-BE49-F238E27FC236}">
                  <a16:creationId xmlns:a16="http://schemas.microsoft.com/office/drawing/2014/main" id="{D3280149-942D-0C43-8467-A14F849732C3}"/>
                </a:ext>
              </a:extLst>
            </p:cNvPr>
            <p:cNvSpPr/>
            <p:nvPr/>
          </p:nvSpPr>
          <p:spPr>
            <a:xfrm rot="1655801">
              <a:off x="8497772" y="3795356"/>
              <a:ext cx="219075" cy="215900"/>
            </a:xfrm>
            <a:prstGeom prst="ellipse">
              <a:avLst/>
            </a:prstGeom>
            <a:noFill/>
            <a:ln w="34925" cap="rnd">
              <a:solidFill>
                <a:schemeClr val="accent1"/>
              </a:solidFill>
              <a:bevel/>
              <a:headEnd type="none" w="med" len="me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sp>
          <p:nvSpPr>
            <p:cNvPr id="199" name="Oval 198">
              <a:extLst>
                <a:ext uri="{FF2B5EF4-FFF2-40B4-BE49-F238E27FC236}">
                  <a16:creationId xmlns:a16="http://schemas.microsoft.com/office/drawing/2014/main" id="{2A226142-9A66-2146-BFAE-A8BF9FFE6393}"/>
                </a:ext>
              </a:extLst>
            </p:cNvPr>
            <p:cNvSpPr/>
            <p:nvPr/>
          </p:nvSpPr>
          <p:spPr>
            <a:xfrm rot="1220507">
              <a:off x="9469866" y="3138148"/>
              <a:ext cx="219075" cy="215900"/>
            </a:xfrm>
            <a:prstGeom prst="ellipse">
              <a:avLst/>
            </a:prstGeom>
            <a:noFill/>
            <a:ln w="34925" cap="rnd">
              <a:solidFill>
                <a:schemeClr val="accent1"/>
              </a:solidFill>
              <a:bevel/>
              <a:headEnd type="none" w="med" len="med"/>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en-GB">
                <a:solidFill>
                  <a:srgbClr val="FFFFFF"/>
                </a:solidFill>
                <a:latin typeface="Calibri"/>
              </a:endParaRPr>
            </a:p>
          </p:txBody>
        </p:sp>
        <p:cxnSp>
          <p:nvCxnSpPr>
            <p:cNvPr id="200" name="Straight Arrow Connector 199">
              <a:extLst>
                <a:ext uri="{FF2B5EF4-FFF2-40B4-BE49-F238E27FC236}">
                  <a16:creationId xmlns:a16="http://schemas.microsoft.com/office/drawing/2014/main" id="{3D5F5507-2D5B-9A47-92CF-4664C463CE5B}"/>
                </a:ext>
              </a:extLst>
            </p:cNvPr>
            <p:cNvCxnSpPr>
              <a:cxnSpLocks/>
              <a:stCxn id="188" idx="6"/>
              <a:endCxn id="195" idx="1"/>
            </p:cNvCxnSpPr>
            <p:nvPr/>
          </p:nvCxnSpPr>
          <p:spPr>
            <a:xfrm flipV="1">
              <a:off x="7744331" y="2554635"/>
              <a:ext cx="758471" cy="354535"/>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037381A1-0237-0247-822F-E0A24E962D93}"/>
                </a:ext>
              </a:extLst>
            </p:cNvPr>
            <p:cNvCxnSpPr>
              <a:cxnSpLocks/>
              <a:stCxn id="193" idx="6"/>
              <a:endCxn id="196" idx="2"/>
            </p:cNvCxnSpPr>
            <p:nvPr/>
          </p:nvCxnSpPr>
          <p:spPr>
            <a:xfrm flipV="1">
              <a:off x="7744331" y="3045511"/>
              <a:ext cx="749996" cy="233546"/>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71C8404C-1726-5F45-820E-39C85B1ABF9E}"/>
                </a:ext>
              </a:extLst>
            </p:cNvPr>
            <p:cNvCxnSpPr>
              <a:cxnSpLocks/>
              <a:stCxn id="194" idx="6"/>
              <a:endCxn id="197" idx="3"/>
            </p:cNvCxnSpPr>
            <p:nvPr/>
          </p:nvCxnSpPr>
          <p:spPr>
            <a:xfrm flipV="1">
              <a:off x="7744331" y="3498551"/>
              <a:ext cx="782079" cy="150393"/>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D508E996-52F8-E842-A7B2-4458FC5C63E6}"/>
                </a:ext>
              </a:extLst>
            </p:cNvPr>
            <p:cNvCxnSpPr>
              <a:cxnSpLocks/>
              <a:stCxn id="194" idx="6"/>
              <a:endCxn id="196" idx="3"/>
            </p:cNvCxnSpPr>
            <p:nvPr/>
          </p:nvCxnSpPr>
          <p:spPr>
            <a:xfrm flipV="1">
              <a:off x="7744331" y="3121844"/>
              <a:ext cx="782079" cy="527100"/>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710693C7-220C-384F-A44D-FDC9E0007173}"/>
                </a:ext>
              </a:extLst>
            </p:cNvPr>
            <p:cNvCxnSpPr>
              <a:cxnSpLocks/>
              <a:stCxn id="194" idx="6"/>
              <a:endCxn id="195" idx="3"/>
            </p:cNvCxnSpPr>
            <p:nvPr/>
          </p:nvCxnSpPr>
          <p:spPr>
            <a:xfrm flipV="1">
              <a:off x="7744331" y="2692402"/>
              <a:ext cx="824249" cy="956542"/>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281B71A3-1C3B-194C-B351-11E2C8418669}"/>
                </a:ext>
              </a:extLst>
            </p:cNvPr>
            <p:cNvCxnSpPr>
              <a:cxnSpLocks/>
              <a:stCxn id="194" idx="6"/>
              <a:endCxn id="198" idx="3"/>
            </p:cNvCxnSpPr>
            <p:nvPr/>
          </p:nvCxnSpPr>
          <p:spPr>
            <a:xfrm>
              <a:off x="7744331" y="3648944"/>
              <a:ext cx="758975" cy="286130"/>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A2D75D1F-8730-0848-A1C8-158632809B39}"/>
                </a:ext>
              </a:extLst>
            </p:cNvPr>
            <p:cNvCxnSpPr>
              <a:cxnSpLocks/>
              <a:stCxn id="193" idx="6"/>
              <a:endCxn id="198" idx="2"/>
            </p:cNvCxnSpPr>
            <p:nvPr/>
          </p:nvCxnSpPr>
          <p:spPr>
            <a:xfrm>
              <a:off x="7744331" y="3279057"/>
              <a:ext cx="765903" cy="573506"/>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81C4AC22-4127-B64C-ACBC-01DA83F6E7E0}"/>
                </a:ext>
              </a:extLst>
            </p:cNvPr>
            <p:cNvCxnSpPr>
              <a:cxnSpLocks/>
              <a:stCxn id="193" idx="6"/>
              <a:endCxn id="195" idx="2"/>
            </p:cNvCxnSpPr>
            <p:nvPr/>
          </p:nvCxnSpPr>
          <p:spPr>
            <a:xfrm flipV="1">
              <a:off x="7744331" y="2637342"/>
              <a:ext cx="762408" cy="641715"/>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477618B8-FD2D-A749-B51E-0C77A367AE05}"/>
                </a:ext>
              </a:extLst>
            </p:cNvPr>
            <p:cNvCxnSpPr>
              <a:cxnSpLocks/>
              <a:stCxn id="188" idx="6"/>
              <a:endCxn id="196" idx="1"/>
            </p:cNvCxnSpPr>
            <p:nvPr/>
          </p:nvCxnSpPr>
          <p:spPr>
            <a:xfrm>
              <a:off x="7744331" y="2909170"/>
              <a:ext cx="782079" cy="60008"/>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F4E6E1D3-2A95-0E4C-A6C9-2F9C36F7C679}"/>
                </a:ext>
              </a:extLst>
            </p:cNvPr>
            <p:cNvCxnSpPr>
              <a:cxnSpLocks/>
              <a:stCxn id="188" idx="6"/>
              <a:endCxn id="197" idx="1"/>
            </p:cNvCxnSpPr>
            <p:nvPr/>
          </p:nvCxnSpPr>
          <p:spPr>
            <a:xfrm>
              <a:off x="7744331" y="2909170"/>
              <a:ext cx="782079" cy="436715"/>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5734D0DA-FB65-B946-A5FE-4F38CFAD315D}"/>
                </a:ext>
              </a:extLst>
            </p:cNvPr>
            <p:cNvCxnSpPr>
              <a:cxnSpLocks/>
              <a:stCxn id="188" idx="6"/>
              <a:endCxn id="198" idx="1"/>
            </p:cNvCxnSpPr>
            <p:nvPr/>
          </p:nvCxnSpPr>
          <p:spPr>
            <a:xfrm>
              <a:off x="7744331" y="2909170"/>
              <a:ext cx="829697" cy="890607"/>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92617426-E4DA-354F-B4B2-A90B4C881B14}"/>
                </a:ext>
              </a:extLst>
            </p:cNvPr>
            <p:cNvCxnSpPr>
              <a:cxnSpLocks/>
              <a:stCxn id="195" idx="5"/>
              <a:endCxn id="199" idx="1"/>
            </p:cNvCxnSpPr>
            <p:nvPr/>
          </p:nvCxnSpPr>
          <p:spPr>
            <a:xfrm>
              <a:off x="8708373" y="2625657"/>
              <a:ext cx="824941" cy="521944"/>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B7771ED2-4B16-B14F-9335-83B2B3885B88}"/>
                </a:ext>
              </a:extLst>
            </p:cNvPr>
            <p:cNvCxnSpPr>
              <a:cxnSpLocks/>
              <a:stCxn id="196" idx="6"/>
              <a:endCxn id="199" idx="2"/>
            </p:cNvCxnSpPr>
            <p:nvPr/>
          </p:nvCxnSpPr>
          <p:spPr>
            <a:xfrm>
              <a:off x="8713402" y="3045511"/>
              <a:ext cx="763296" cy="162509"/>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7F5605F0-005B-3049-B087-4E42A624A72C}"/>
                </a:ext>
              </a:extLst>
            </p:cNvPr>
            <p:cNvCxnSpPr>
              <a:cxnSpLocks/>
              <a:stCxn id="197" idx="6"/>
              <a:endCxn id="199" idx="3"/>
            </p:cNvCxnSpPr>
            <p:nvPr/>
          </p:nvCxnSpPr>
          <p:spPr>
            <a:xfrm flipV="1">
              <a:off x="8713402" y="3290745"/>
              <a:ext cx="766842" cy="131473"/>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B9FC388C-EF0A-EA4C-A702-198DB87B2475}"/>
                </a:ext>
              </a:extLst>
            </p:cNvPr>
            <p:cNvCxnSpPr>
              <a:cxnSpLocks/>
              <a:stCxn id="198" idx="7"/>
              <a:endCxn id="199" idx="4"/>
            </p:cNvCxnSpPr>
            <p:nvPr/>
          </p:nvCxnSpPr>
          <p:spPr>
            <a:xfrm flipV="1">
              <a:off x="8711313" y="3347316"/>
              <a:ext cx="830566" cy="524222"/>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6D7AC785-EC6E-F843-926B-08EF5964E191}"/>
                </a:ext>
              </a:extLst>
            </p:cNvPr>
            <p:cNvCxnSpPr>
              <a:cxnSpLocks/>
              <a:stCxn id="193" idx="6"/>
              <a:endCxn id="197" idx="2"/>
            </p:cNvCxnSpPr>
            <p:nvPr/>
          </p:nvCxnSpPr>
          <p:spPr>
            <a:xfrm>
              <a:off x="7744331" y="3279057"/>
              <a:ext cx="749996" cy="143161"/>
            </a:xfrm>
            <a:prstGeom prst="straightConnector1">
              <a:avLst/>
            </a:prstGeom>
            <a:ln w="6350" cap="rnd">
              <a:solidFill>
                <a:srgbClr val="333E48"/>
              </a:solidFill>
              <a:bevel/>
              <a:headEnd type="none" w="med" len="med"/>
              <a:tailEnd type="triangle" w="sm"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0932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610E7F0D-04A4-E241-9440-7250C64723D2}"/>
              </a:ext>
            </a:extLst>
          </p:cNvPr>
          <p:cNvSpPr>
            <a:spLocks noGrp="1"/>
          </p:cNvSpPr>
          <p:nvPr>
            <p:ph type="title"/>
          </p:nvPr>
        </p:nvSpPr>
        <p:spPr/>
        <p:txBody>
          <a:bodyPr/>
          <a:lstStyle/>
          <a:p>
            <a:r>
              <a:rPr lang="en-GB" dirty="0"/>
              <a:t>ML Edge Use Cases</a:t>
            </a:r>
          </a:p>
        </p:txBody>
      </p:sp>
      <p:grpSp>
        <p:nvGrpSpPr>
          <p:cNvPr id="39" name="Group 38">
            <a:extLst>
              <a:ext uri="{FF2B5EF4-FFF2-40B4-BE49-F238E27FC236}">
                <a16:creationId xmlns:a16="http://schemas.microsoft.com/office/drawing/2014/main" id="{8EA789A7-10AF-2840-B665-887F78F861E6}"/>
              </a:ext>
            </a:extLst>
          </p:cNvPr>
          <p:cNvGrpSpPr/>
          <p:nvPr/>
        </p:nvGrpSpPr>
        <p:grpSpPr>
          <a:xfrm>
            <a:off x="504876" y="1270720"/>
            <a:ext cx="11182249" cy="4694055"/>
            <a:chOff x="530326" y="1378299"/>
            <a:chExt cx="11182249" cy="4694055"/>
          </a:xfrm>
        </p:grpSpPr>
        <p:sp>
          <p:nvSpPr>
            <p:cNvPr id="4" name="Content Placeholder 6">
              <a:extLst>
                <a:ext uri="{FF2B5EF4-FFF2-40B4-BE49-F238E27FC236}">
                  <a16:creationId xmlns:a16="http://schemas.microsoft.com/office/drawing/2014/main" id="{1D15E614-A974-A04C-B263-50E63E71A802}"/>
                </a:ext>
              </a:extLst>
            </p:cNvPr>
            <p:cNvSpPr txBox="1">
              <a:spLocks/>
            </p:cNvSpPr>
            <p:nvPr/>
          </p:nvSpPr>
          <p:spPr>
            <a:xfrm>
              <a:off x="4790992" y="4120787"/>
              <a:ext cx="2659307" cy="19515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80990" indent="-380990">
                <a:buClr>
                  <a:schemeClr val="accent3"/>
                </a:buClr>
                <a:buFont typeface="Arial" panose="020B0604020202020204" pitchFamily="34" charset="0"/>
                <a:buChar char="•"/>
              </a:pPr>
              <a:r>
                <a:rPr lang="en-GB" sz="1600">
                  <a:solidFill>
                    <a:schemeClr val="tx2"/>
                  </a:solidFill>
                  <a:cs typeface="Arial" panose="020B0604020202020204" pitchFamily="34" charset="0"/>
                </a:rPr>
                <a:t>Recognition and creation</a:t>
              </a:r>
            </a:p>
            <a:p>
              <a:pPr marL="380990" indent="-380990">
                <a:buClr>
                  <a:schemeClr val="accent3"/>
                </a:buClr>
                <a:buFont typeface="Arial" panose="020B0604020202020204" pitchFamily="34" charset="0"/>
                <a:buChar char="•"/>
              </a:pPr>
              <a:r>
                <a:rPr lang="en-GB" sz="1600">
                  <a:solidFill>
                    <a:schemeClr val="tx2"/>
                  </a:solidFill>
                  <a:cs typeface="Arial" panose="020B0604020202020204" pitchFamily="34" charset="0"/>
                </a:rPr>
                <a:t>Keyword spotting, speech recognition, natural language processing, speech synthesis, etc.</a:t>
              </a:r>
            </a:p>
          </p:txBody>
        </p:sp>
        <p:sp>
          <p:nvSpPr>
            <p:cNvPr id="5" name="Content Placeholder 7">
              <a:extLst>
                <a:ext uri="{FF2B5EF4-FFF2-40B4-BE49-F238E27FC236}">
                  <a16:creationId xmlns:a16="http://schemas.microsoft.com/office/drawing/2014/main" id="{573BDD23-5D41-6A46-943A-2256F5724446}"/>
                </a:ext>
              </a:extLst>
            </p:cNvPr>
            <p:cNvSpPr txBox="1">
              <a:spLocks/>
            </p:cNvSpPr>
            <p:nvPr/>
          </p:nvSpPr>
          <p:spPr>
            <a:xfrm>
              <a:off x="8725697" y="4120787"/>
              <a:ext cx="2925233" cy="15505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Clr>
                  <a:schemeClr val="accent4"/>
                </a:buClr>
              </a:pPr>
              <a:r>
                <a:rPr lang="en-GB" sz="1600">
                  <a:solidFill>
                    <a:schemeClr val="tx2"/>
                  </a:solidFill>
                  <a:cs typeface="Arial" panose="020B0604020202020204" pitchFamily="34" charset="0"/>
                </a:rPr>
                <a:t>Any ‘signal’</a:t>
              </a:r>
            </a:p>
            <a:p>
              <a:pPr>
                <a:buClr>
                  <a:schemeClr val="accent4"/>
                </a:buClr>
              </a:pPr>
              <a:r>
                <a:rPr lang="en-GB" sz="1600">
                  <a:solidFill>
                    <a:schemeClr val="tx2"/>
                  </a:solidFill>
                  <a:cs typeface="Arial" panose="020B0604020202020204" pitchFamily="34" charset="0"/>
                </a:rPr>
                <a:t>Accelerometer, pressure, lidar/radar, speed, shock, vibration, pollution, density, viscosity, etc.</a:t>
              </a:r>
            </a:p>
          </p:txBody>
        </p:sp>
        <p:sp>
          <p:nvSpPr>
            <p:cNvPr id="6" name="Content Placeholder 3">
              <a:extLst>
                <a:ext uri="{FF2B5EF4-FFF2-40B4-BE49-F238E27FC236}">
                  <a16:creationId xmlns:a16="http://schemas.microsoft.com/office/drawing/2014/main" id="{8DC09668-0E0A-A247-8CCA-28220DCAE7CF}"/>
                </a:ext>
              </a:extLst>
            </p:cNvPr>
            <p:cNvSpPr txBox="1">
              <a:spLocks/>
            </p:cNvSpPr>
            <p:nvPr/>
          </p:nvSpPr>
          <p:spPr>
            <a:xfrm>
              <a:off x="899675" y="4123360"/>
              <a:ext cx="2791232" cy="15479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Clr>
                  <a:schemeClr val="accent5"/>
                </a:buClr>
              </a:pPr>
              <a:r>
                <a:rPr lang="en-GB" sz="1600">
                  <a:solidFill>
                    <a:schemeClr val="tx2"/>
                  </a:solidFill>
                  <a:cs typeface="Arial" panose="020B0604020202020204" pitchFamily="34" charset="0"/>
                </a:rPr>
                <a:t>Images and video</a:t>
              </a:r>
            </a:p>
            <a:p>
              <a:pPr>
                <a:buClr>
                  <a:schemeClr val="accent5"/>
                </a:buClr>
              </a:pPr>
              <a:r>
                <a:rPr lang="en-GB" sz="1600">
                  <a:solidFill>
                    <a:schemeClr val="tx2"/>
                  </a:solidFill>
                  <a:cs typeface="Arial" panose="020B0604020202020204" pitchFamily="34" charset="0"/>
                </a:rPr>
                <a:t>Object detection, face unlock, defocus, beautification, etc.</a:t>
              </a:r>
            </a:p>
          </p:txBody>
        </p:sp>
        <p:sp>
          <p:nvSpPr>
            <p:cNvPr id="8" name="Rectangle 7">
              <a:extLst>
                <a:ext uri="{FF2B5EF4-FFF2-40B4-BE49-F238E27FC236}">
                  <a16:creationId xmlns:a16="http://schemas.microsoft.com/office/drawing/2014/main" id="{EF8F94A3-7CAB-CB48-B816-211DF173A098}"/>
                </a:ext>
              </a:extLst>
            </p:cNvPr>
            <p:cNvSpPr/>
            <p:nvPr/>
          </p:nvSpPr>
          <p:spPr>
            <a:xfrm>
              <a:off x="1791736" y="1696062"/>
              <a:ext cx="755335" cy="369332"/>
            </a:xfrm>
            <a:prstGeom prst="rect">
              <a:avLst/>
            </a:prstGeom>
          </p:spPr>
          <p:txBody>
            <a:bodyPr wrap="none" anchor="t">
              <a:spAutoFit/>
            </a:bodyPr>
            <a:lstStyle/>
            <a:p>
              <a:r>
                <a:rPr lang="en-GB">
                  <a:solidFill>
                    <a:schemeClr val="accent5"/>
                  </a:solidFill>
                  <a:latin typeface="+mn-lt"/>
                  <a:ea typeface="ＭＳ Ｐゴシック"/>
                  <a:cs typeface="Arial" panose="020B0604020202020204" pitchFamily="34" charset="0"/>
                </a:rPr>
                <a:t>Vision</a:t>
              </a:r>
              <a:endParaRPr lang="en-GB">
                <a:solidFill>
                  <a:schemeClr val="accent5"/>
                </a:solidFill>
                <a:latin typeface="+mn-lt"/>
                <a:cs typeface="Arial" panose="020B0604020202020204" pitchFamily="34" charset="0"/>
              </a:endParaRPr>
            </a:p>
          </p:txBody>
        </p:sp>
        <p:grpSp>
          <p:nvGrpSpPr>
            <p:cNvPr id="9" name="Group 8">
              <a:extLst>
                <a:ext uri="{FF2B5EF4-FFF2-40B4-BE49-F238E27FC236}">
                  <a16:creationId xmlns:a16="http://schemas.microsoft.com/office/drawing/2014/main" id="{76DF539D-8AD7-9846-8D64-01286DFBB962}"/>
                </a:ext>
              </a:extLst>
            </p:cNvPr>
            <p:cNvGrpSpPr/>
            <p:nvPr/>
          </p:nvGrpSpPr>
          <p:grpSpPr>
            <a:xfrm>
              <a:off x="4471706" y="1378299"/>
              <a:ext cx="3331465" cy="4694055"/>
              <a:chOff x="15060238" y="1552893"/>
              <a:chExt cx="5468773" cy="8625944"/>
            </a:xfrm>
          </p:grpSpPr>
          <p:sp>
            <p:nvSpPr>
              <p:cNvPr id="10" name="Rectangle 9">
                <a:extLst>
                  <a:ext uri="{FF2B5EF4-FFF2-40B4-BE49-F238E27FC236}">
                    <a16:creationId xmlns:a16="http://schemas.microsoft.com/office/drawing/2014/main" id="{7646C156-3554-5540-91C8-7D5699048892}"/>
                  </a:ext>
                </a:extLst>
              </p:cNvPr>
              <p:cNvSpPr/>
              <p:nvPr/>
            </p:nvSpPr>
            <p:spPr>
              <a:xfrm>
                <a:off x="15265539" y="1772117"/>
                <a:ext cx="5263472" cy="8406720"/>
              </a:xfrm>
              <a:prstGeom prst="rect">
                <a:avLst/>
              </a:prstGeom>
              <a:noFill/>
              <a:ln w="19050">
                <a:solidFill>
                  <a:srgbClr val="FCC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grpSp>
            <p:nvGrpSpPr>
              <p:cNvPr id="11" name="Group 10">
                <a:extLst>
                  <a:ext uri="{FF2B5EF4-FFF2-40B4-BE49-F238E27FC236}">
                    <a16:creationId xmlns:a16="http://schemas.microsoft.com/office/drawing/2014/main" id="{39F1185D-0F62-5C4D-BCE5-901CBAD60305}"/>
                  </a:ext>
                </a:extLst>
              </p:cNvPr>
              <p:cNvGrpSpPr/>
              <p:nvPr/>
            </p:nvGrpSpPr>
            <p:grpSpPr>
              <a:xfrm>
                <a:off x="15060238" y="1552893"/>
                <a:ext cx="460337" cy="460337"/>
                <a:chOff x="3046454" y="2029987"/>
                <a:chExt cx="460337" cy="460337"/>
              </a:xfrm>
            </p:grpSpPr>
            <p:sp>
              <p:nvSpPr>
                <p:cNvPr id="12" name="Rectangle 11">
                  <a:extLst>
                    <a:ext uri="{FF2B5EF4-FFF2-40B4-BE49-F238E27FC236}">
                      <a16:creationId xmlns:a16="http://schemas.microsoft.com/office/drawing/2014/main" id="{06800A60-3A09-1B4D-AC0F-053A5CA29471}"/>
                    </a:ext>
                  </a:extLst>
                </p:cNvPr>
                <p:cNvSpPr/>
                <p:nvPr/>
              </p:nvSpPr>
              <p:spPr>
                <a:xfrm>
                  <a:off x="3046454" y="2029987"/>
                  <a:ext cx="460337" cy="46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pic>
              <p:nvPicPr>
                <p:cNvPr id="13" name="Graphic 12">
                  <a:extLst>
                    <a:ext uri="{FF2B5EF4-FFF2-40B4-BE49-F238E27FC236}">
                      <a16:creationId xmlns:a16="http://schemas.microsoft.com/office/drawing/2014/main" id="{1FE07B69-37C3-C647-9FD7-9A9FE2B16DD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79993" y="2149979"/>
                  <a:ext cx="198469" cy="198469"/>
                </a:xfrm>
                <a:prstGeom prst="rect">
                  <a:avLst/>
                </a:prstGeom>
              </p:spPr>
            </p:pic>
          </p:grpSp>
        </p:grpSp>
        <p:sp>
          <p:nvSpPr>
            <p:cNvPr id="14" name="Rectangle 13">
              <a:extLst>
                <a:ext uri="{FF2B5EF4-FFF2-40B4-BE49-F238E27FC236}">
                  <a16:creationId xmlns:a16="http://schemas.microsoft.com/office/drawing/2014/main" id="{9313A5E1-F7B0-6C49-B433-89B0BF9C780C}"/>
                </a:ext>
              </a:extLst>
            </p:cNvPr>
            <p:cNvSpPr/>
            <p:nvPr/>
          </p:nvSpPr>
          <p:spPr>
            <a:xfrm>
              <a:off x="5737066" y="1696062"/>
              <a:ext cx="694357" cy="369332"/>
            </a:xfrm>
            <a:prstGeom prst="rect">
              <a:avLst/>
            </a:prstGeom>
          </p:spPr>
          <p:txBody>
            <a:bodyPr wrap="none">
              <a:spAutoFit/>
            </a:bodyPr>
            <a:lstStyle/>
            <a:p>
              <a:r>
                <a:rPr lang="en-GB">
                  <a:solidFill>
                    <a:srgbClr val="FCC600"/>
                  </a:solidFill>
                  <a:latin typeface="+mn-lt"/>
                  <a:cs typeface="Arial" panose="020B0604020202020204" pitchFamily="34" charset="0"/>
                </a:rPr>
                <a:t>Voice</a:t>
              </a:r>
            </a:p>
          </p:txBody>
        </p:sp>
        <p:grpSp>
          <p:nvGrpSpPr>
            <p:cNvPr id="15" name="Group 14">
              <a:extLst>
                <a:ext uri="{FF2B5EF4-FFF2-40B4-BE49-F238E27FC236}">
                  <a16:creationId xmlns:a16="http://schemas.microsoft.com/office/drawing/2014/main" id="{3D9A0FA9-5B6A-FD41-A490-7B41E2AC5CA5}"/>
                </a:ext>
              </a:extLst>
            </p:cNvPr>
            <p:cNvGrpSpPr/>
            <p:nvPr/>
          </p:nvGrpSpPr>
          <p:grpSpPr>
            <a:xfrm>
              <a:off x="8381110" y="1378299"/>
              <a:ext cx="3331465" cy="4694055"/>
              <a:chOff x="15060238" y="1552893"/>
              <a:chExt cx="5468773" cy="8625944"/>
            </a:xfrm>
          </p:grpSpPr>
          <p:sp>
            <p:nvSpPr>
              <p:cNvPr id="16" name="Rectangle 15">
                <a:extLst>
                  <a:ext uri="{FF2B5EF4-FFF2-40B4-BE49-F238E27FC236}">
                    <a16:creationId xmlns:a16="http://schemas.microsoft.com/office/drawing/2014/main" id="{F16F7B95-3D30-874C-B00F-BF11C0C50FC2}"/>
                  </a:ext>
                </a:extLst>
              </p:cNvPr>
              <p:cNvSpPr/>
              <p:nvPr/>
            </p:nvSpPr>
            <p:spPr>
              <a:xfrm>
                <a:off x="15265539" y="1772117"/>
                <a:ext cx="5263472" cy="8406720"/>
              </a:xfrm>
              <a:prstGeom prst="rect">
                <a:avLst/>
              </a:prstGeom>
              <a:noFill/>
              <a:ln w="19050">
                <a:solidFill>
                  <a:srgbClr val="95D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5D600"/>
                  </a:solidFill>
                  <a:cs typeface="Arial" panose="020B0604020202020204" pitchFamily="34" charset="0"/>
                </a:endParaRPr>
              </a:p>
            </p:txBody>
          </p:sp>
          <p:grpSp>
            <p:nvGrpSpPr>
              <p:cNvPr id="17" name="Group 16">
                <a:extLst>
                  <a:ext uri="{FF2B5EF4-FFF2-40B4-BE49-F238E27FC236}">
                    <a16:creationId xmlns:a16="http://schemas.microsoft.com/office/drawing/2014/main" id="{A678BF09-0C15-F04B-B5F2-83647F13DA8F}"/>
                  </a:ext>
                </a:extLst>
              </p:cNvPr>
              <p:cNvGrpSpPr/>
              <p:nvPr/>
            </p:nvGrpSpPr>
            <p:grpSpPr>
              <a:xfrm>
                <a:off x="15060238" y="1552893"/>
                <a:ext cx="460337" cy="460337"/>
                <a:chOff x="3046454" y="2029987"/>
                <a:chExt cx="460337" cy="460337"/>
              </a:xfrm>
            </p:grpSpPr>
            <p:sp>
              <p:nvSpPr>
                <p:cNvPr id="18" name="Rectangle 17">
                  <a:extLst>
                    <a:ext uri="{FF2B5EF4-FFF2-40B4-BE49-F238E27FC236}">
                      <a16:creationId xmlns:a16="http://schemas.microsoft.com/office/drawing/2014/main" id="{CF9A8B14-D67D-D84A-81AE-C5EF30AE8E54}"/>
                    </a:ext>
                  </a:extLst>
                </p:cNvPr>
                <p:cNvSpPr/>
                <p:nvPr/>
              </p:nvSpPr>
              <p:spPr>
                <a:xfrm>
                  <a:off x="3046454" y="2029987"/>
                  <a:ext cx="460337" cy="46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panose="020B0604020202020204" pitchFamily="34" charset="0"/>
                  </a:endParaRPr>
                </a:p>
              </p:txBody>
            </p:sp>
            <p:pic>
              <p:nvPicPr>
                <p:cNvPr id="19" name="Graphic 18">
                  <a:extLst>
                    <a:ext uri="{FF2B5EF4-FFF2-40B4-BE49-F238E27FC236}">
                      <a16:creationId xmlns:a16="http://schemas.microsoft.com/office/drawing/2014/main" id="{66A00E7D-487F-BE4D-A19A-27E48E8B0708}"/>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179993" y="2149979"/>
                  <a:ext cx="198469" cy="198469"/>
                </a:xfrm>
                <a:prstGeom prst="rect">
                  <a:avLst/>
                </a:prstGeom>
              </p:spPr>
            </p:pic>
          </p:grpSp>
        </p:grpSp>
        <p:sp>
          <p:nvSpPr>
            <p:cNvPr id="20" name="Rectangle 19">
              <a:extLst>
                <a:ext uri="{FF2B5EF4-FFF2-40B4-BE49-F238E27FC236}">
                  <a16:creationId xmlns:a16="http://schemas.microsoft.com/office/drawing/2014/main" id="{D90A8F35-E8B6-DA40-B1A4-8AC03C1CB806}"/>
                </a:ext>
              </a:extLst>
            </p:cNvPr>
            <p:cNvSpPr/>
            <p:nvPr/>
          </p:nvSpPr>
          <p:spPr>
            <a:xfrm>
              <a:off x="9489489" y="1696062"/>
              <a:ext cx="1048236" cy="369332"/>
            </a:xfrm>
            <a:prstGeom prst="rect">
              <a:avLst/>
            </a:prstGeom>
          </p:spPr>
          <p:txBody>
            <a:bodyPr wrap="none">
              <a:spAutoFit/>
            </a:bodyPr>
            <a:lstStyle/>
            <a:p>
              <a:r>
                <a:rPr lang="en-GB">
                  <a:solidFill>
                    <a:schemeClr val="accent4"/>
                  </a:solidFill>
                  <a:latin typeface="+mn-lt"/>
                  <a:cs typeface="Arial" panose="020B0604020202020204" pitchFamily="34" charset="0"/>
                </a:rPr>
                <a:t>Vibration</a:t>
              </a:r>
            </a:p>
          </p:txBody>
        </p:sp>
        <p:pic>
          <p:nvPicPr>
            <p:cNvPr id="21" name="Picture 20">
              <a:extLst>
                <a:ext uri="{FF2B5EF4-FFF2-40B4-BE49-F238E27FC236}">
                  <a16:creationId xmlns:a16="http://schemas.microsoft.com/office/drawing/2014/main" id="{1B438731-DE9A-914F-B794-37B4019356AD}"/>
                </a:ext>
              </a:extLst>
            </p:cNvPr>
            <p:cNvPicPr>
              <a:picLocks/>
            </p:cNvPicPr>
            <p:nvPr/>
          </p:nvPicPr>
          <p:blipFill>
            <a:blip r:embed="rId7" cstate="screen">
              <a:extLst>
                <a:ext uri="{28A0092B-C50C-407E-A947-70E740481C1C}">
                  <a14:useLocalDpi xmlns:a14="http://schemas.microsoft.com/office/drawing/2010/main"/>
                </a:ext>
              </a:extLst>
            </a:blip>
            <a:stretch>
              <a:fillRect/>
            </a:stretch>
          </p:blipFill>
          <p:spPr>
            <a:xfrm>
              <a:off x="1410748" y="2248954"/>
              <a:ext cx="1732752" cy="1728000"/>
            </a:xfrm>
            <a:prstGeom prst="rect">
              <a:avLst/>
            </a:prstGeom>
          </p:spPr>
        </p:pic>
        <p:pic>
          <p:nvPicPr>
            <p:cNvPr id="22" name="Picture 21">
              <a:extLst>
                <a:ext uri="{FF2B5EF4-FFF2-40B4-BE49-F238E27FC236}">
                  <a16:creationId xmlns:a16="http://schemas.microsoft.com/office/drawing/2014/main" id="{CB9B2289-B4C3-1044-861E-543E8E1D00D8}"/>
                </a:ext>
              </a:extLst>
            </p:cNvPr>
            <p:cNvPicPr>
              <a:picLocks/>
            </p:cNvPicPr>
            <p:nvPr/>
          </p:nvPicPr>
          <p:blipFill>
            <a:blip r:embed="rId8">
              <a:extLst>
                <a:ext uri="{28A0092B-C50C-407E-A947-70E740481C1C}">
                  <a14:useLocalDpi xmlns:a14="http://schemas.microsoft.com/office/drawing/2010/main"/>
                </a:ext>
              </a:extLst>
            </a:blip>
            <a:stretch>
              <a:fillRect/>
            </a:stretch>
          </p:blipFill>
          <p:spPr>
            <a:xfrm>
              <a:off x="5256645" y="2248954"/>
              <a:ext cx="1728000" cy="1728000"/>
            </a:xfrm>
            <a:prstGeom prst="rect">
              <a:avLst/>
            </a:prstGeom>
          </p:spPr>
        </p:pic>
        <p:pic>
          <p:nvPicPr>
            <p:cNvPr id="23" name="Picture 22">
              <a:extLst>
                <a:ext uri="{FF2B5EF4-FFF2-40B4-BE49-F238E27FC236}">
                  <a16:creationId xmlns:a16="http://schemas.microsoft.com/office/drawing/2014/main" id="{18912EB6-FFA7-D240-8A8F-AA75C8D050D8}"/>
                </a:ext>
              </a:extLst>
            </p:cNvPr>
            <p:cNvPicPr>
              <a:picLocks/>
            </p:cNvPicPr>
            <p:nvPr/>
          </p:nvPicPr>
          <p:blipFill>
            <a:blip r:embed="rId9" cstate="screen">
              <a:extLst>
                <a:ext uri="{28A0092B-C50C-407E-A947-70E740481C1C}">
                  <a14:useLocalDpi xmlns:a14="http://schemas.microsoft.com/office/drawing/2010/main"/>
                </a:ext>
              </a:extLst>
            </a:blip>
            <a:stretch>
              <a:fillRect/>
            </a:stretch>
          </p:blipFill>
          <p:spPr>
            <a:xfrm>
              <a:off x="9245375" y="2248954"/>
              <a:ext cx="1728000" cy="1728000"/>
            </a:xfrm>
            <a:prstGeom prst="rect">
              <a:avLst/>
            </a:prstGeom>
          </p:spPr>
        </p:pic>
        <p:grpSp>
          <p:nvGrpSpPr>
            <p:cNvPr id="25" name="Group 24">
              <a:extLst>
                <a:ext uri="{FF2B5EF4-FFF2-40B4-BE49-F238E27FC236}">
                  <a16:creationId xmlns:a16="http://schemas.microsoft.com/office/drawing/2014/main" id="{DB9C44E9-110C-8B4A-BED8-6640DCF75E4A}"/>
                </a:ext>
              </a:extLst>
            </p:cNvPr>
            <p:cNvGrpSpPr/>
            <p:nvPr/>
          </p:nvGrpSpPr>
          <p:grpSpPr>
            <a:xfrm>
              <a:off x="530326" y="1378299"/>
              <a:ext cx="3368532" cy="4694055"/>
              <a:chOff x="15060238" y="1552893"/>
              <a:chExt cx="5529620" cy="8625944"/>
            </a:xfrm>
          </p:grpSpPr>
          <p:sp>
            <p:nvSpPr>
              <p:cNvPr id="26" name="Rectangle 25">
                <a:extLst>
                  <a:ext uri="{FF2B5EF4-FFF2-40B4-BE49-F238E27FC236}">
                    <a16:creationId xmlns:a16="http://schemas.microsoft.com/office/drawing/2014/main" id="{F9952F64-CA36-2E48-AD67-629049320E2D}"/>
                  </a:ext>
                </a:extLst>
              </p:cNvPr>
              <p:cNvSpPr/>
              <p:nvPr/>
            </p:nvSpPr>
            <p:spPr>
              <a:xfrm>
                <a:off x="15265539" y="1772117"/>
                <a:ext cx="5324319" cy="840672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A8004598-DCDC-134D-9294-DD984755880C}"/>
                  </a:ext>
                </a:extLst>
              </p:cNvPr>
              <p:cNvGrpSpPr/>
              <p:nvPr/>
            </p:nvGrpSpPr>
            <p:grpSpPr>
              <a:xfrm>
                <a:off x="15060238" y="1552893"/>
                <a:ext cx="460337" cy="460337"/>
                <a:chOff x="3046454" y="2029987"/>
                <a:chExt cx="460337" cy="460337"/>
              </a:xfrm>
            </p:grpSpPr>
            <p:sp>
              <p:nvSpPr>
                <p:cNvPr id="28" name="Rectangle 27">
                  <a:extLst>
                    <a:ext uri="{FF2B5EF4-FFF2-40B4-BE49-F238E27FC236}">
                      <a16:creationId xmlns:a16="http://schemas.microsoft.com/office/drawing/2014/main" id="{14BE2332-990D-BD47-B2C4-ABCE77B46C41}"/>
                    </a:ext>
                  </a:extLst>
                </p:cNvPr>
                <p:cNvSpPr/>
                <p:nvPr/>
              </p:nvSpPr>
              <p:spPr>
                <a:xfrm>
                  <a:off x="3046454" y="2029987"/>
                  <a:ext cx="460337" cy="46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2095D95F-3726-7942-831D-573D629ED46E}"/>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179993" y="2149979"/>
                  <a:ext cx="198469" cy="198469"/>
                </a:xfrm>
                <a:prstGeom prst="rect">
                  <a:avLst/>
                </a:prstGeom>
              </p:spPr>
            </p:pic>
          </p:grpSp>
        </p:grpSp>
      </p:grpSp>
    </p:spTree>
    <p:extLst>
      <p:ext uri="{BB962C8B-B14F-4D97-AF65-F5344CB8AC3E}">
        <p14:creationId xmlns:p14="http://schemas.microsoft.com/office/powerpoint/2010/main" val="484965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rapezoid 4">
            <a:extLst>
              <a:ext uri="{FF2B5EF4-FFF2-40B4-BE49-F238E27FC236}">
                <a16:creationId xmlns:a16="http://schemas.microsoft.com/office/drawing/2014/main" id="{D2BCBAA5-CDB4-714D-9F11-2ED5BE28AA98}"/>
              </a:ext>
            </a:extLst>
          </p:cNvPr>
          <p:cNvSpPr/>
          <p:nvPr/>
        </p:nvSpPr>
        <p:spPr>
          <a:xfrm rot="16200000">
            <a:off x="1602637" y="1374567"/>
            <a:ext cx="4103236" cy="5114876"/>
          </a:xfrm>
          <a:prstGeom prst="trapezoid">
            <a:avLst/>
          </a:prstGeom>
          <a:solidFill>
            <a:schemeClr val="tx1">
              <a:lumMod val="20000"/>
              <a:lumOff val="80000"/>
            </a:schemeClr>
          </a:solidFill>
          <a:ln w="63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vert="vert" lIns="215944" tIns="0" rIns="215944" bIns="719813" rtlCol="0" anchor="t"/>
          <a:lstStyle/>
          <a:p>
            <a:pPr defTabSz="914126"/>
            <a:endParaRPr lang="en-US" sz="1799">
              <a:solidFill>
                <a:srgbClr val="000000"/>
              </a:solidFill>
              <a:latin typeface="Calibri"/>
            </a:endParaRPr>
          </a:p>
        </p:txBody>
      </p:sp>
      <p:sp>
        <p:nvSpPr>
          <p:cNvPr id="58" name="Rectangle 57">
            <a:extLst>
              <a:ext uri="{FF2B5EF4-FFF2-40B4-BE49-F238E27FC236}">
                <a16:creationId xmlns:a16="http://schemas.microsoft.com/office/drawing/2014/main" id="{B3AC42B4-F2C8-F445-933F-DD9EE499EC9E}"/>
              </a:ext>
            </a:extLst>
          </p:cNvPr>
          <p:cNvSpPr/>
          <p:nvPr/>
        </p:nvSpPr>
        <p:spPr>
          <a:xfrm>
            <a:off x="6211693" y="1246059"/>
            <a:ext cx="5721374" cy="5016844"/>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Calibri"/>
            </a:endParaRPr>
          </a:p>
        </p:txBody>
      </p:sp>
      <p:sp>
        <p:nvSpPr>
          <p:cNvPr id="2" name="Title 1">
            <a:extLst>
              <a:ext uri="{FF2B5EF4-FFF2-40B4-BE49-F238E27FC236}">
                <a16:creationId xmlns:a16="http://schemas.microsoft.com/office/drawing/2014/main" id="{C3E2D495-A12E-2648-B981-72927EE2B476}"/>
              </a:ext>
            </a:extLst>
          </p:cNvPr>
          <p:cNvSpPr>
            <a:spLocks noGrp="1"/>
          </p:cNvSpPr>
          <p:nvPr>
            <p:ph type="title"/>
          </p:nvPr>
        </p:nvSpPr>
        <p:spPr/>
        <p:txBody>
          <a:bodyPr/>
          <a:lstStyle/>
          <a:p>
            <a:r>
              <a:rPr lang="en-US" dirty="0"/>
              <a:t>Drivers for running ML on endpoint devices</a:t>
            </a:r>
          </a:p>
        </p:txBody>
      </p:sp>
      <p:grpSp>
        <p:nvGrpSpPr>
          <p:cNvPr id="37" name="Group 36">
            <a:extLst>
              <a:ext uri="{FF2B5EF4-FFF2-40B4-BE49-F238E27FC236}">
                <a16:creationId xmlns:a16="http://schemas.microsoft.com/office/drawing/2014/main" id="{C5D12578-4F8A-5244-B6AE-5FEAF9C5842B}"/>
              </a:ext>
            </a:extLst>
          </p:cNvPr>
          <p:cNvGrpSpPr/>
          <p:nvPr/>
        </p:nvGrpSpPr>
        <p:grpSpPr>
          <a:xfrm>
            <a:off x="353990" y="1754544"/>
            <a:ext cx="4399534" cy="4399534"/>
            <a:chOff x="7270886" y="441275"/>
            <a:chExt cx="3860823" cy="3860823"/>
          </a:xfrm>
        </p:grpSpPr>
        <p:grpSp>
          <p:nvGrpSpPr>
            <p:cNvPr id="9" name="Group 8">
              <a:extLst>
                <a:ext uri="{FF2B5EF4-FFF2-40B4-BE49-F238E27FC236}">
                  <a16:creationId xmlns:a16="http://schemas.microsoft.com/office/drawing/2014/main" id="{AA596F2C-3057-B44F-BA32-F497D5163666}"/>
                </a:ext>
              </a:extLst>
            </p:cNvPr>
            <p:cNvGrpSpPr/>
            <p:nvPr/>
          </p:nvGrpSpPr>
          <p:grpSpPr>
            <a:xfrm>
              <a:off x="7270886" y="441275"/>
              <a:ext cx="3860823" cy="3860823"/>
              <a:chOff x="2296040" y="1138074"/>
              <a:chExt cx="2956406" cy="2956406"/>
            </a:xfrm>
          </p:grpSpPr>
          <p:sp>
            <p:nvSpPr>
              <p:cNvPr id="10" name="Oval 9">
                <a:extLst>
                  <a:ext uri="{FF2B5EF4-FFF2-40B4-BE49-F238E27FC236}">
                    <a16:creationId xmlns:a16="http://schemas.microsoft.com/office/drawing/2014/main" id="{4C6D0F6C-EDCA-4C47-840A-EF5237939B10}"/>
                  </a:ext>
                </a:extLst>
              </p:cNvPr>
              <p:cNvSpPr/>
              <p:nvPr/>
            </p:nvSpPr>
            <p:spPr>
              <a:xfrm>
                <a:off x="2296040" y="1138074"/>
                <a:ext cx="2956406" cy="2956406"/>
              </a:xfrm>
              <a:prstGeom prst="ellipse">
                <a:avLst/>
              </a:prstGeom>
              <a:solidFill>
                <a:schemeClr val="bg2"/>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914126"/>
                <a:endParaRPr lang="en-US" sz="1400" err="1">
                  <a:solidFill>
                    <a:srgbClr val="000000"/>
                  </a:solidFill>
                  <a:latin typeface="Calibri"/>
                </a:endParaRPr>
              </a:p>
            </p:txBody>
          </p:sp>
          <p:pic>
            <p:nvPicPr>
              <p:cNvPr id="11" name="Picture 10">
                <a:extLst>
                  <a:ext uri="{FF2B5EF4-FFF2-40B4-BE49-F238E27FC236}">
                    <a16:creationId xmlns:a16="http://schemas.microsoft.com/office/drawing/2014/main" id="{19546146-31A0-DE47-AF49-9F1CBD05DA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1178" y="1613944"/>
                <a:ext cx="486663" cy="486663"/>
              </a:xfrm>
              <a:prstGeom prst="rect">
                <a:avLst/>
              </a:prstGeom>
            </p:spPr>
          </p:pic>
          <p:pic>
            <p:nvPicPr>
              <p:cNvPr id="12" name="Picture 11">
                <a:extLst>
                  <a:ext uri="{FF2B5EF4-FFF2-40B4-BE49-F238E27FC236}">
                    <a16:creationId xmlns:a16="http://schemas.microsoft.com/office/drawing/2014/main" id="{C08C03AC-7698-854E-BCE7-C569B09BB09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78456" y="3012743"/>
                <a:ext cx="511152" cy="504336"/>
              </a:xfrm>
              <a:prstGeom prst="rect">
                <a:avLst/>
              </a:prstGeom>
            </p:spPr>
          </p:pic>
          <p:pic>
            <p:nvPicPr>
              <p:cNvPr id="13" name="Picture 12">
                <a:extLst>
                  <a:ext uri="{FF2B5EF4-FFF2-40B4-BE49-F238E27FC236}">
                    <a16:creationId xmlns:a16="http://schemas.microsoft.com/office/drawing/2014/main" id="{7D87752F-9591-2141-8C9F-B23025D4EA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58751" y="1566594"/>
                <a:ext cx="401415" cy="686503"/>
              </a:xfrm>
              <a:prstGeom prst="rect">
                <a:avLst/>
              </a:prstGeom>
            </p:spPr>
          </p:pic>
          <p:pic>
            <p:nvPicPr>
              <p:cNvPr id="14" name="Picture 13">
                <a:extLst>
                  <a:ext uri="{FF2B5EF4-FFF2-40B4-BE49-F238E27FC236}">
                    <a16:creationId xmlns:a16="http://schemas.microsoft.com/office/drawing/2014/main" id="{4AF7A5D8-D4C7-C64D-9167-9AD5357CB75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52840" y="2377281"/>
                <a:ext cx="610440" cy="527669"/>
              </a:xfrm>
              <a:prstGeom prst="rect">
                <a:avLst/>
              </a:prstGeom>
            </p:spPr>
          </p:pic>
          <p:pic>
            <p:nvPicPr>
              <p:cNvPr id="15" name="Picture 14">
                <a:extLst>
                  <a:ext uri="{FF2B5EF4-FFF2-40B4-BE49-F238E27FC236}">
                    <a16:creationId xmlns:a16="http://schemas.microsoft.com/office/drawing/2014/main" id="{B386179E-F75F-3542-B273-2D741D666AE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01575" y="2031999"/>
                <a:ext cx="414666" cy="1031129"/>
              </a:xfrm>
              <a:prstGeom prst="rect">
                <a:avLst/>
              </a:prstGeom>
            </p:spPr>
          </p:pic>
          <p:pic>
            <p:nvPicPr>
              <p:cNvPr id="16" name="Picture 15">
                <a:extLst>
                  <a:ext uri="{FF2B5EF4-FFF2-40B4-BE49-F238E27FC236}">
                    <a16:creationId xmlns:a16="http://schemas.microsoft.com/office/drawing/2014/main" id="{D583A768-B350-8C4D-81D0-108B55C9134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833653" y="2384043"/>
                <a:ext cx="440878" cy="593398"/>
              </a:xfrm>
              <a:prstGeom prst="rect">
                <a:avLst/>
              </a:prstGeom>
            </p:spPr>
          </p:pic>
          <p:pic>
            <p:nvPicPr>
              <p:cNvPr id="17" name="Picture 13" descr="C:\Users\phibur01\Documents\V8-M\graphics\smartwatch.png">
                <a:extLst>
                  <a:ext uri="{FF2B5EF4-FFF2-40B4-BE49-F238E27FC236}">
                    <a16:creationId xmlns:a16="http://schemas.microsoft.com/office/drawing/2014/main" id="{1CC52C0A-BC29-C344-8554-58BF58D7700E}"/>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3543708" y="1351194"/>
                <a:ext cx="507294" cy="518705"/>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FA13A6CE-7B36-264F-B773-253390CB7F1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575813" y="2601288"/>
                <a:ext cx="501910" cy="601158"/>
              </a:xfrm>
              <a:prstGeom prst="rect">
                <a:avLst/>
              </a:prstGeom>
            </p:spPr>
          </p:pic>
        </p:grpSp>
        <p:pic>
          <p:nvPicPr>
            <p:cNvPr id="21" name="Picture 20" descr="Connected lightbulb-06.png">
              <a:extLst>
                <a:ext uri="{FF2B5EF4-FFF2-40B4-BE49-F238E27FC236}">
                  <a16:creationId xmlns:a16="http://schemas.microsoft.com/office/drawing/2014/main" id="{24B07F33-35F0-4646-91A8-CD4562BE64E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216250" y="1683091"/>
              <a:ext cx="488809" cy="502262"/>
            </a:xfrm>
            <a:prstGeom prst="rect">
              <a:avLst/>
            </a:prstGeom>
          </p:spPr>
        </p:pic>
        <p:pic>
          <p:nvPicPr>
            <p:cNvPr id="34" name="Graphic 33">
              <a:extLst>
                <a:ext uri="{FF2B5EF4-FFF2-40B4-BE49-F238E27FC236}">
                  <a16:creationId xmlns:a16="http://schemas.microsoft.com/office/drawing/2014/main" id="{67810801-49C6-924C-AA23-925C44F52C6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86293" y="2934418"/>
              <a:ext cx="952252" cy="1104612"/>
            </a:xfrm>
            <a:prstGeom prst="rect">
              <a:avLst/>
            </a:prstGeom>
          </p:spPr>
        </p:pic>
        <p:pic>
          <p:nvPicPr>
            <p:cNvPr id="35" name="Graphic 34">
              <a:extLst>
                <a:ext uri="{FF2B5EF4-FFF2-40B4-BE49-F238E27FC236}">
                  <a16:creationId xmlns:a16="http://schemas.microsoft.com/office/drawing/2014/main" id="{DB663CD3-CB56-0444-9E2C-4C1CCC75F22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40972" y="3185438"/>
              <a:ext cx="952252" cy="1104612"/>
            </a:xfrm>
            <a:prstGeom prst="rect">
              <a:avLst/>
            </a:prstGeom>
          </p:spPr>
        </p:pic>
      </p:grpSp>
      <p:graphicFrame>
        <p:nvGraphicFramePr>
          <p:cNvPr id="39" name="Content Placeholder 1">
            <a:extLst>
              <a:ext uri="{FF2B5EF4-FFF2-40B4-BE49-F238E27FC236}">
                <a16:creationId xmlns:a16="http://schemas.microsoft.com/office/drawing/2014/main" id="{F3C7929B-B77D-044D-B917-356B27838BDD}"/>
              </a:ext>
            </a:extLst>
          </p:cNvPr>
          <p:cNvGraphicFramePr>
            <a:graphicFrameLocks/>
          </p:cNvGraphicFramePr>
          <p:nvPr/>
        </p:nvGraphicFramePr>
        <p:xfrm>
          <a:off x="6484829" y="1893637"/>
          <a:ext cx="5188059" cy="3721687"/>
        </p:xfrm>
        <a:graphic>
          <a:graphicData uri="http://schemas.openxmlformats.org/drawingml/2006/table">
            <a:tbl>
              <a:tblPr firstRow="1" bandRow="1">
                <a:tableStyleId>{2D5ABB26-0587-4C30-8999-92F81FD0307C}</a:tableStyleId>
              </a:tblPr>
              <a:tblGrid>
                <a:gridCol w="1729353">
                  <a:extLst>
                    <a:ext uri="{9D8B030D-6E8A-4147-A177-3AD203B41FA5}">
                      <a16:colId xmlns:a16="http://schemas.microsoft.com/office/drawing/2014/main" val="3962379707"/>
                    </a:ext>
                  </a:extLst>
                </a:gridCol>
                <a:gridCol w="1729353">
                  <a:extLst>
                    <a:ext uri="{9D8B030D-6E8A-4147-A177-3AD203B41FA5}">
                      <a16:colId xmlns:a16="http://schemas.microsoft.com/office/drawing/2014/main" val="2655037005"/>
                    </a:ext>
                  </a:extLst>
                </a:gridCol>
                <a:gridCol w="1729353">
                  <a:extLst>
                    <a:ext uri="{9D8B030D-6E8A-4147-A177-3AD203B41FA5}">
                      <a16:colId xmlns:a16="http://schemas.microsoft.com/office/drawing/2014/main" val="3728177729"/>
                    </a:ext>
                  </a:extLst>
                </a:gridCol>
              </a:tblGrid>
              <a:tr h="2022673">
                <a:tc>
                  <a:txBody>
                    <a:bodyPr/>
                    <a:lstStyle/>
                    <a:p>
                      <a:pPr algn="ctr"/>
                      <a:endParaRPr lang="en-GB" sz="1400" dirty="0">
                        <a:solidFill>
                          <a:schemeClr val="bg1"/>
                        </a:solidFill>
                      </a:endParaRPr>
                    </a:p>
                  </a:txBody>
                  <a:tcPr marL="91403" marR="91403"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endParaRPr lang="en-UK" sz="1400" dirty="0">
                        <a:solidFill>
                          <a:schemeClr val="bg1"/>
                        </a:solidFill>
                      </a:endParaRPr>
                    </a:p>
                  </a:txBody>
                  <a:tcPr marL="91403" marR="91403"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endParaRPr lang="en-UK" sz="1400">
                        <a:solidFill>
                          <a:schemeClr val="bg1"/>
                        </a:solidFill>
                      </a:endParaRPr>
                    </a:p>
                  </a:txBody>
                  <a:tcPr marL="91403" marR="91403"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231217815"/>
                  </a:ext>
                </a:extLst>
              </a:tr>
              <a:tr h="1699014">
                <a:tc>
                  <a:txBody>
                    <a:bodyPr/>
                    <a:lstStyle/>
                    <a:p>
                      <a:pPr marL="0" marR="0" lvl="0" indent="0" algn="ctr"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sz="1800" kern="1200" dirty="0">
                          <a:solidFill>
                            <a:schemeClr val="bg1"/>
                          </a:solidFill>
                          <a:latin typeface="+mn-lt"/>
                          <a:ea typeface="+mn-ea"/>
                          <a:cs typeface="+mn-cs"/>
                        </a:rPr>
                        <a:t>Security and Privacy</a:t>
                      </a:r>
                    </a:p>
                  </a:txBody>
                  <a:tcPr marL="91403" marR="91403"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lvl="0" indent="0" algn="ctr"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sz="1800" kern="1200" dirty="0">
                          <a:solidFill>
                            <a:schemeClr val="bg1"/>
                          </a:solidFill>
                          <a:latin typeface="+mn-lt"/>
                          <a:ea typeface="+mn-ea"/>
                          <a:cs typeface="+mn-cs"/>
                        </a:rPr>
                        <a:t>Power and Cost</a:t>
                      </a:r>
                    </a:p>
                  </a:txBody>
                  <a:tcPr marL="91403" marR="91403"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lvl="0" indent="0" algn="ctr"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sz="1800" kern="1200" dirty="0">
                          <a:solidFill>
                            <a:schemeClr val="bg1"/>
                          </a:solidFill>
                          <a:latin typeface="+mn-lt"/>
                          <a:ea typeface="+mn-ea"/>
                          <a:cs typeface="+mn-cs"/>
                        </a:rPr>
                        <a:t>Reliability</a:t>
                      </a:r>
                    </a:p>
                  </a:txBody>
                  <a:tcPr marL="91403" marR="91403"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413496813"/>
                  </a:ext>
                </a:extLst>
              </a:tr>
            </a:tbl>
          </a:graphicData>
        </a:graphic>
      </p:graphicFrame>
      <p:pic>
        <p:nvPicPr>
          <p:cNvPr id="41" name="Picture 40">
            <a:extLst>
              <a:ext uri="{FF2B5EF4-FFF2-40B4-BE49-F238E27FC236}">
                <a16:creationId xmlns:a16="http://schemas.microsoft.com/office/drawing/2014/main" id="{654E29B5-0E08-C549-B968-AD9B4920327E}"/>
              </a:ext>
            </a:extLst>
          </p:cNvPr>
          <p:cNvPicPr>
            <a:picLocks noChangeAspect="1"/>
          </p:cNvPicPr>
          <p:nvPr/>
        </p:nvPicPr>
        <p:blipFill>
          <a:blip r:embed="rId16"/>
          <a:stretch>
            <a:fillRect/>
          </a:stretch>
        </p:blipFill>
        <p:spPr>
          <a:xfrm>
            <a:off x="8548260" y="2600899"/>
            <a:ext cx="1061195" cy="604291"/>
          </a:xfrm>
          <a:prstGeom prst="rect">
            <a:avLst/>
          </a:prstGeom>
        </p:spPr>
      </p:pic>
      <p:grpSp>
        <p:nvGrpSpPr>
          <p:cNvPr id="47" name="Group 46">
            <a:extLst>
              <a:ext uri="{FF2B5EF4-FFF2-40B4-BE49-F238E27FC236}">
                <a16:creationId xmlns:a16="http://schemas.microsoft.com/office/drawing/2014/main" id="{1E54E091-6AC2-F64D-9A9D-3CBE7EAD9248}"/>
              </a:ext>
            </a:extLst>
          </p:cNvPr>
          <p:cNvGrpSpPr/>
          <p:nvPr/>
        </p:nvGrpSpPr>
        <p:grpSpPr>
          <a:xfrm>
            <a:off x="5045254" y="3559585"/>
            <a:ext cx="863375" cy="863375"/>
            <a:chOff x="8667343" y="1767651"/>
            <a:chExt cx="863600" cy="863600"/>
          </a:xfrm>
        </p:grpSpPr>
        <p:pic>
          <p:nvPicPr>
            <p:cNvPr id="49" name="Picture 48">
              <a:extLst>
                <a:ext uri="{FF2B5EF4-FFF2-40B4-BE49-F238E27FC236}">
                  <a16:creationId xmlns:a16="http://schemas.microsoft.com/office/drawing/2014/main" id="{D1C1FC3D-FE05-AF4B-A2A7-AC53A620057D}"/>
                </a:ext>
              </a:extLst>
            </p:cNvPr>
            <p:cNvPicPr>
              <a:picLocks noChangeAspect="1"/>
            </p:cNvPicPr>
            <p:nvPr/>
          </p:nvPicPr>
          <p:blipFill>
            <a:blip r:embed="rId17"/>
            <a:stretch>
              <a:fillRect/>
            </a:stretch>
          </p:blipFill>
          <p:spPr>
            <a:xfrm>
              <a:off x="8667343" y="1767651"/>
              <a:ext cx="863600" cy="863600"/>
            </a:xfrm>
            <a:prstGeom prst="rect">
              <a:avLst/>
            </a:prstGeom>
          </p:spPr>
        </p:pic>
        <p:sp>
          <p:nvSpPr>
            <p:cNvPr id="50" name="Rectangle 49">
              <a:extLst>
                <a:ext uri="{FF2B5EF4-FFF2-40B4-BE49-F238E27FC236}">
                  <a16:creationId xmlns:a16="http://schemas.microsoft.com/office/drawing/2014/main" id="{2C56A5B1-11A9-2849-9FD9-E1E4E1074352}"/>
                </a:ext>
              </a:extLst>
            </p:cNvPr>
            <p:cNvSpPr/>
            <p:nvPr/>
          </p:nvSpPr>
          <p:spPr>
            <a:xfrm>
              <a:off x="8884839" y="1956657"/>
              <a:ext cx="418960" cy="47594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latin typeface="Calibri"/>
              </a:endParaRPr>
            </a:p>
          </p:txBody>
        </p:sp>
      </p:grpSp>
      <p:pic>
        <p:nvPicPr>
          <p:cNvPr id="59" name="Picture 58">
            <a:extLst>
              <a:ext uri="{FF2B5EF4-FFF2-40B4-BE49-F238E27FC236}">
                <a16:creationId xmlns:a16="http://schemas.microsoft.com/office/drawing/2014/main" id="{825332F0-4CA9-D444-80EC-4A029BC4DF14}"/>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313497" y="3819539"/>
            <a:ext cx="317242" cy="322123"/>
          </a:xfrm>
          <a:prstGeom prst="rect">
            <a:avLst/>
          </a:prstGeom>
        </p:spPr>
      </p:pic>
      <p:pic>
        <p:nvPicPr>
          <p:cNvPr id="63" name="Picture 62">
            <a:extLst>
              <a:ext uri="{FF2B5EF4-FFF2-40B4-BE49-F238E27FC236}">
                <a16:creationId xmlns:a16="http://schemas.microsoft.com/office/drawing/2014/main" id="{2CA9B777-9BF5-0146-9C29-634BAE7AEFD5}"/>
              </a:ext>
            </a:extLst>
          </p:cNvPr>
          <p:cNvPicPr>
            <a:picLocks noChangeAspect="1"/>
          </p:cNvPicPr>
          <p:nvPr/>
        </p:nvPicPr>
        <p:blipFill>
          <a:blip r:embed="rId19"/>
          <a:stretch>
            <a:fillRect/>
          </a:stretch>
        </p:blipFill>
        <p:spPr>
          <a:xfrm>
            <a:off x="10319678" y="2462703"/>
            <a:ext cx="883245" cy="883245"/>
          </a:xfrm>
          <a:prstGeom prst="rect">
            <a:avLst/>
          </a:prstGeom>
        </p:spPr>
      </p:pic>
      <p:pic>
        <p:nvPicPr>
          <p:cNvPr id="64" name="Picture 63">
            <a:extLst>
              <a:ext uri="{FF2B5EF4-FFF2-40B4-BE49-F238E27FC236}">
                <a16:creationId xmlns:a16="http://schemas.microsoft.com/office/drawing/2014/main" id="{4181C28C-D904-7245-89B4-BE50DA3D2246}"/>
              </a:ext>
            </a:extLst>
          </p:cNvPr>
          <p:cNvPicPr>
            <a:picLocks noChangeAspect="1"/>
          </p:cNvPicPr>
          <p:nvPr/>
        </p:nvPicPr>
        <p:blipFill>
          <a:blip r:embed="rId20"/>
          <a:stretch>
            <a:fillRect/>
          </a:stretch>
        </p:blipFill>
        <p:spPr>
          <a:xfrm>
            <a:off x="6947204" y="2406219"/>
            <a:ext cx="883245" cy="993650"/>
          </a:xfrm>
          <a:prstGeom prst="rect">
            <a:avLst/>
          </a:prstGeom>
        </p:spPr>
      </p:pic>
    </p:spTree>
    <p:extLst>
      <p:ext uri="{BB962C8B-B14F-4D97-AF65-F5344CB8AC3E}">
        <p14:creationId xmlns:p14="http://schemas.microsoft.com/office/powerpoint/2010/main" val="2099019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59CB99-8F4D-C244-893E-56E68A78FB8C}"/>
              </a:ext>
            </a:extLst>
          </p:cNvPr>
          <p:cNvSpPr>
            <a:spLocks noGrp="1"/>
          </p:cNvSpPr>
          <p:nvPr>
            <p:ph type="title"/>
          </p:nvPr>
        </p:nvSpPr>
        <p:spPr/>
        <p:txBody>
          <a:bodyPr/>
          <a:lstStyle/>
          <a:p>
            <a:r>
              <a:rPr lang="en-GB"/>
              <a:t>Machine Learning on Cortex-M CPUs</a:t>
            </a:r>
          </a:p>
        </p:txBody>
      </p:sp>
      <p:sp>
        <p:nvSpPr>
          <p:cNvPr id="5" name="Subtitle 4">
            <a:extLst>
              <a:ext uri="{FF2B5EF4-FFF2-40B4-BE49-F238E27FC236}">
                <a16:creationId xmlns:a16="http://schemas.microsoft.com/office/drawing/2014/main" id="{470A5B09-DE59-BE48-BDA8-F5BD4E2FD6E8}"/>
              </a:ext>
            </a:extLst>
          </p:cNvPr>
          <p:cNvSpPr>
            <a:spLocks noGrp="1"/>
          </p:cNvSpPr>
          <p:nvPr>
            <p:ph type="subTitle" idx="1"/>
          </p:nvPr>
        </p:nvSpPr>
        <p:spPr/>
        <p:txBody>
          <a:bodyPr vert="horz" lIns="0" tIns="0" rIns="0" bIns="0" rtlCol="0" anchor="t">
            <a:noAutofit/>
          </a:bodyPr>
          <a:lstStyle/>
          <a:p>
            <a:endParaRPr lang="en-US" dirty="0"/>
          </a:p>
        </p:txBody>
      </p:sp>
    </p:spTree>
    <p:extLst>
      <p:ext uri="{BB962C8B-B14F-4D97-AF65-F5344CB8AC3E}">
        <p14:creationId xmlns:p14="http://schemas.microsoft.com/office/powerpoint/2010/main" val="803425488"/>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_March_Update" id="{86635255-53DD-F340-8D16-D8C5EA314F6A}" vid="{3D43CA8D-7DD0-3548-82AB-DCE7470D91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B61D4E06-5D3F-4994-A4A7-4BA626FA722D}">
  <ds:schemaRefs>
    <ds:schemaRef ds:uri="http://schemas.microsoft.com/office/2006/metadata/properties"/>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http://purl.org/dc/elements/1.1/"/>
    <ds:schemaRef ds:uri="c0950e01-db07-4e41-9c32-b7a8e9fccc9b"/>
    <ds:schemaRef ds:uri="http://purl.org/dc/terms/"/>
    <ds:schemaRef ds:uri="http://schemas.microsoft.com/sharepoint/v3/fields"/>
    <ds:schemaRef ds:uri="f2ad5090-61a8-4b8c-ab70-68f4ff4d1933"/>
    <ds:schemaRef ds:uri="http://schemas.microsoft.com/sharepoint/v3"/>
    <ds:schemaRef ds:uri="http://www.w3.org/XML/1998/namespace"/>
  </ds:schemaRefs>
</ds:datastoreItem>
</file>

<file path=customXml/itemProps3.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E7F2E56-8924-419D-99E9-79DB71144EB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Arm_PPT_Public</Template>
  <TotalTime>0</TotalTime>
  <Words>2077</Words>
  <Application>Microsoft Macintosh PowerPoint</Application>
  <PresentationFormat>Widescreen</PresentationFormat>
  <Paragraphs>416</Paragraphs>
  <Slides>32</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Lato</vt:lpstr>
      <vt:lpstr>Lato Light</vt:lpstr>
      <vt:lpstr>Roboto</vt:lpstr>
      <vt:lpstr>Wingdings</vt:lpstr>
      <vt:lpstr>Arm_PPT_Public</vt:lpstr>
      <vt:lpstr>Build a low-powered Arm voice assistant with Google TensorFlow Lite</vt:lpstr>
      <vt:lpstr>Agenda</vt:lpstr>
      <vt:lpstr>Trends</vt:lpstr>
      <vt:lpstr>The next wave of computing</vt:lpstr>
      <vt:lpstr>Flexible, Scalable ML Solutions</vt:lpstr>
      <vt:lpstr>AI and ML Terminology</vt:lpstr>
      <vt:lpstr>ML Edge Use Cases</vt:lpstr>
      <vt:lpstr>Drivers for running ML on endpoint devices</vt:lpstr>
      <vt:lpstr>Machine Learning on Cortex-M CPUs</vt:lpstr>
      <vt:lpstr>TinyML</vt:lpstr>
      <vt:lpstr>Arm Cortex-M processor</vt:lpstr>
      <vt:lpstr>Training a Keyword Spotting Model</vt:lpstr>
      <vt:lpstr>Quantizing NN Solutions for Cortex-M processors</vt:lpstr>
      <vt:lpstr>Arm’s ML Computing Platform</vt:lpstr>
      <vt:lpstr>Optimizing with CMSIS-NN</vt:lpstr>
      <vt:lpstr>OpenMV</vt:lpstr>
      <vt:lpstr>TensorFlow Lite</vt:lpstr>
      <vt:lpstr>TensorFlow Lite for Microcontrollers</vt:lpstr>
      <vt:lpstr>TensorFlow Lite for Microcontrollers</vt:lpstr>
      <vt:lpstr>SparkFun Edge Development Board</vt:lpstr>
      <vt:lpstr>SparkFun Serial Basic Breakout - CH340C and USB-C</vt:lpstr>
      <vt:lpstr>A Keyword Spotting Model</vt:lpstr>
      <vt:lpstr>PowerPoint Presentation</vt:lpstr>
      <vt:lpstr>How well did it do?</vt:lpstr>
      <vt:lpstr>How well did it do?</vt:lpstr>
      <vt:lpstr>Summary</vt:lpstr>
      <vt:lpstr>Next Steps!</vt:lpstr>
      <vt:lpstr>PowerPoint Presentation</vt:lpstr>
      <vt:lpstr>Backup</vt:lpstr>
      <vt:lpstr>PowerPoint Presentation</vt:lpstr>
      <vt:lpstr>SparkFun Edge Development Board</vt:lpstr>
      <vt:lpstr>Driver issues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Karl Fezer</dc:creator>
  <cp:keywords/>
  <dc:description/>
  <cp:lastModifiedBy/>
  <cp:revision>1</cp:revision>
  <dcterms:created xsi:type="dcterms:W3CDTF">2019-10-15T23:41:19Z</dcterms:created>
  <dcterms:modified xsi:type="dcterms:W3CDTF">2019-10-22T09:14:56Z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